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5" r:id="rId15"/>
    <p:sldId id="276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0" d="100"/>
          <a:sy n="70" d="100"/>
        </p:scale>
        <p:origin x="117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3EC0F-CFA7-4D43-9206-9DC2AE71C4D9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D89E7-DFB7-468E-81D4-9A51404DEC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BAD5-ACCA-42EA-8A29-B3B1C8C9D527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609F5-7D9B-405F-AFE7-6788D077BB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BAE0-EBB0-42C8-A2FB-16B9D277071E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9DCD4-6C57-4D5F-8EBD-A46EE3EEB0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ED482-141F-4219-A65F-822E695B8965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78B48-A0AA-4DC2-92EF-B205499459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4B347-3AF0-4F21-B9FC-8809642D40B2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070E9-B89F-431E-87C7-DCC1C3FBAE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75F42-4843-4178-99D1-3847512A4825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B3168-AABD-4DEF-80FC-1EFC94175E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6163-2D5D-4778-B360-D704060FA3B9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B8146-BD14-4537-9639-57CA2677A2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40638-F7DC-4C27-9046-C0F4A2B968D6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5488F-A8A2-4102-A50B-6D4C561427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9E1FC-6546-45CF-914E-05DDD45C81EB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9987C-2EF0-4C8D-A57F-752B95FCA5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C5602-1C0B-4236-B4CA-385EEA6B04AC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57DBC-AB8E-4506-A361-0304DA09D7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EDE75-EB6C-4281-BC47-F45B3F26F4F5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700F5-4470-4514-8D50-1EE4C4F754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FEF350-2F39-41A3-A20D-A6186E3A93D6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81DF6B-B93B-4229-85D5-C48AB8B5AF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20650"/>
            <a:ext cx="8675687" cy="659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0" y="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3" action="ppaction://hlinksldjump"/>
              </a:rPr>
              <a:t>3-6a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0" y="0"/>
            <a:ext cx="723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2" action="ppaction://hlinksldjump"/>
              </a:rPr>
              <a:t>3-8-2</a:t>
            </a:r>
            <a:endParaRPr lang="zh-CN" altLang="en-US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476250"/>
            <a:ext cx="7693025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0" y="0"/>
            <a:ext cx="835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2" action="ppaction://hlinksldjump"/>
              </a:rPr>
              <a:t>3-11-1</a:t>
            </a:r>
            <a:endParaRPr lang="zh-CN" altLang="en-US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404813"/>
            <a:ext cx="7804150" cy="645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0" y="0"/>
            <a:ext cx="835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2" action="ppaction://hlinksldjump"/>
              </a:rPr>
              <a:t>3-11-2</a:t>
            </a:r>
            <a:endParaRPr lang="zh-CN" altLang="en-US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60350"/>
            <a:ext cx="7799388" cy="659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0" y="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2" action="ppaction://hlinksldjump"/>
              </a:rPr>
              <a:t>3-12-1</a:t>
            </a:r>
            <a:endParaRPr lang="zh-CN" altLang="en-US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0713"/>
            <a:ext cx="9113838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0"/>
            <a:ext cx="8628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0" y="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3" action="ppaction://hlinksldjump"/>
              </a:rPr>
              <a:t>3-12-3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0"/>
            <a:ext cx="8496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0" y="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3" action="ppaction://hlinksldjump"/>
              </a:rPr>
              <a:t>3-12-4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8" y="0"/>
            <a:ext cx="91725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0" y="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3" action="ppaction://hlinksldjump"/>
              </a:rPr>
              <a:t>3-6b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2" action="ppaction://hlinksldjump"/>
              </a:rPr>
              <a:t>3-6c</a:t>
            </a:r>
            <a:endParaRPr lang="zh-CN" altLang="en-US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4813"/>
            <a:ext cx="914400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8" y="188913"/>
            <a:ext cx="9097962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0" y="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3" action="ppaction://hlinksldjump"/>
              </a:rPr>
              <a:t>3-6d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0350"/>
            <a:ext cx="9144000" cy="633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0" y="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3" action="ppaction://hlinksldjump"/>
              </a:rPr>
              <a:t>3-6e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0" y="0"/>
            <a:ext cx="582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2" action="ppaction://hlinksldjump"/>
              </a:rPr>
              <a:t>3-6f</a:t>
            </a:r>
            <a:endParaRPr lang="zh-CN" altLang="en-US"/>
          </a:p>
        </p:txBody>
      </p:sp>
      <p:pic>
        <p:nvPicPr>
          <p:cNvPr id="71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692150"/>
            <a:ext cx="817245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0" y="0"/>
            <a:ext cx="723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2" action="ppaction://hlinksldjump"/>
              </a:rPr>
              <a:t>3-7-1</a:t>
            </a:r>
            <a:endParaRPr lang="zh-CN" altLang="en-US"/>
          </a:p>
        </p:txBody>
      </p:sp>
      <p:pic>
        <p:nvPicPr>
          <p:cNvPr id="819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" y="836613"/>
            <a:ext cx="8986838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0" y="0"/>
            <a:ext cx="723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2" action="ppaction://hlinksldjump"/>
              </a:rPr>
              <a:t>3-7-2</a:t>
            </a:r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4325"/>
            <a:ext cx="8893175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0" y="0"/>
            <a:ext cx="723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hlinkClick r:id="rId2" action="ppaction://hlinksldjump"/>
              </a:rPr>
              <a:t>3-8-1</a:t>
            </a:r>
            <a:endParaRPr lang="zh-CN" altLang="en-US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9275"/>
            <a:ext cx="9144000" cy="60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Line 6"/>
          <p:cNvSpPr>
            <a:spLocks noChangeShapeType="1"/>
          </p:cNvSpPr>
          <p:nvPr/>
        </p:nvSpPr>
        <p:spPr bwMode="auto">
          <a:xfrm flipV="1">
            <a:off x="1547813" y="1196975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15</Words>
  <Application>Microsoft Office PowerPoint</Application>
  <PresentationFormat>全屏显示(4:3)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</dc:title>
  <dc:creator>袁 明欢</dc:creator>
  <cp:lastModifiedBy>袁 明欢</cp:lastModifiedBy>
  <cp:revision>26</cp:revision>
  <dcterms:created xsi:type="dcterms:W3CDTF">2012-09-24T05:05:47Z</dcterms:created>
  <dcterms:modified xsi:type="dcterms:W3CDTF">2020-09-03T08:03:13Z</dcterms:modified>
</cp:coreProperties>
</file>