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ffc0e250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ffc0e25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ffc0e25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ffc0e25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fc0e25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fc0e25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ffc0e250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ffc0e250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fc0e250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fc0e250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fc0e250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fc0e250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fc0e250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fc0e250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fc0e250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fc0e250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ffc0e250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ffc0e250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7550" y="1322450"/>
            <a:ext cx="8748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Floor Planning 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Convex Optimization Approach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509: Convex Optimization Final Project Presentation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512275" y="3714100"/>
            <a:ext cx="23073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Mingju Liu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mingju.liu@rutgers.edu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2987250" y="204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Formulation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Geometric Programming Approach for Optimization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 &amp; Analysis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References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55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problem has important applications in fields such as architecture and VLSI design.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architecture, the floor is usually fixed, so the objective would be to arrange rooms so that they cover the whole area and satisfy the constraints.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VLSI design, our goal is to place each block to minimize the area of the chip while respecting certain placement constraints.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3975" y="758237"/>
            <a:ext cx="1671050" cy="1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050" y="2778800"/>
            <a:ext cx="2738975" cy="18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Formulation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consider the VLSI design part in this project…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</a:t>
            </a:r>
            <a:r>
              <a:rPr lang="en"/>
              <a:t>i: width of ith 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Hi: height of ith 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W: width of the whole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H: height of the whole area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Ɑ: Aspect ratio of the blocks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(xi, yi): coordinate of the lower left corner of the ith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 sz="1100"/>
              <a:t>Equations: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WH: the whole area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 sz="1100"/>
              <a:t>hi/wi: aspect ratio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Formulation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824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general, this problem is a complicated combinatorial optimization problem.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Simplify we can minimize the perimeter of the whole area not just the area to make it as a convex function.  Minimize 2(W+H)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will consider many constraints: Relative position, alignment of blocks, symmetric blocks, similarity between blocks, containment and distance between blocks. (In 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if we can specify the relative position between blocks, we can formulate this problem as a GP (GGP) problem.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Let’s say four blocks, A, B, C, 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is to the left of B.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 is to the left of 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 and B are above C and 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 (GGP) Approach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71775" y="1825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= max{wA + wB, wC + wD}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 = max{hA, hB} + max{hC, hD} → Generalized Posynomial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 the objective function and constraints are: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Minimize WH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Subject to hAwA = a,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	         </a:t>
            </a:r>
            <a:r>
              <a:rPr lang="en"/>
              <a:t>hBwB = b,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      	         hCwC = c,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      	         hDwD = d,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           	         1/ɑ ⪬ hA/wA ⪬ ɑ, …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Consider ɑ as a controlled parameter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1817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size: 30 150 30 200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GPsolver: ɑ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Min_area = 428.2624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11038" l="12856" r="9364" t="7614"/>
          <a:stretch/>
        </p:blipFill>
        <p:spPr>
          <a:xfrm>
            <a:off x="729450" y="3064550"/>
            <a:ext cx="2518849" cy="19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2611" l="6383" r="7816" t="5754"/>
          <a:stretch/>
        </p:blipFill>
        <p:spPr>
          <a:xfrm>
            <a:off x="5840475" y="1310575"/>
            <a:ext cx="2264850" cy="181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889500" y="931325"/>
            <a:ext cx="4021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Perturbed Problem:  We choose ɑ = (1.01:20:4)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5">
            <a:alphaModFix/>
          </a:blip>
          <a:srcRect b="10362" l="12650" r="9163" t="7197"/>
          <a:stretch/>
        </p:blipFill>
        <p:spPr>
          <a:xfrm>
            <a:off x="5840475" y="3124637"/>
            <a:ext cx="2422498" cy="1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1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GP-based optimization approach to Floor Planning is provided.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a loosen enough constraint on as aspect ratio, the blocks can configure themselves  so that they give a perfect packing -- no unused space inside the bounding box.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Some thoughts: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We need add other constraints to the problem to generate the relative position.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We can implement the floor planning problem using the MCNC benchmark to make it more complicated and more general.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Chaomin Luo, M. F. Anjos and A. Vannelli, "Large-scale fixed-outline floorplanning design using convex optimization techniques," 2008 Asia and South Pacific Design Automation Conference, Seoul, 2008, pp. 198-203.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Ying-Chieh Chen, Yiming Li, “Temperature-aware floorplanning via geometric programming”, Mathematical and Computer Modelling 51(2010)927-934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14843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514843"/>
                </a:solidFill>
                <a:latin typeface="Arial"/>
                <a:ea typeface="Arial"/>
                <a:cs typeface="Arial"/>
                <a:sym typeface="Arial"/>
              </a:rPr>
              <a:t>Boyd, Stephen, et al. "A tutorial on geometric programming." Optimization and engineering 8.1 (2007): 67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