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2"/>
  </p:sldMasterIdLst>
  <p:sldIdLst>
    <p:sldId id="256" r:id="rId3"/>
    <p:sldId id="257" r:id="rId4"/>
    <p:sldId id="262" r:id="rId5"/>
    <p:sldId id="263" r:id="rId6"/>
    <p:sldId id="265" r:id="rId7"/>
    <p:sldId id="267" r:id="rId8"/>
    <p:sldId id="268" r:id="rId9"/>
    <p:sldId id="266" r:id="rId10"/>
    <p:sldId id="272" r:id="rId11"/>
    <p:sldId id="271" r:id="rId12"/>
    <p:sldId id="264" r:id="rId13"/>
    <p:sldId id="269" r:id="rId14"/>
    <p:sldId id="270" r:id="rId15"/>
    <p:sldId id="261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8C8C5-1A3A-4E86-BE5C-8E4756F190A7}" v="3" dt="2024-01-08T02:07:21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1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, Mansred" userId="ddb39cd4-bb5f-45e0-a9bd-7c5e4de3f990" providerId="ADAL" clId="{79302F2F-B2DB-4C58-AC8C-1A1AD9FA46E1}"/>
    <pc:docChg chg="undo redo custSel addSld delSld modSld sldOrd">
      <pc:chgData name="Koh, Mansred" userId="ddb39cd4-bb5f-45e0-a9bd-7c5e4de3f990" providerId="ADAL" clId="{79302F2F-B2DB-4C58-AC8C-1A1AD9FA46E1}" dt="2023-11-17T08:28:30.617" v="2054" actId="20577"/>
      <pc:docMkLst>
        <pc:docMk/>
      </pc:docMkLst>
      <pc:sldChg chg="modSp mod">
        <pc:chgData name="Koh, Mansred" userId="ddb39cd4-bb5f-45e0-a9bd-7c5e4de3f990" providerId="ADAL" clId="{79302F2F-B2DB-4C58-AC8C-1A1AD9FA46E1}" dt="2023-11-03T02:27:40.713" v="915" actId="20577"/>
        <pc:sldMkLst>
          <pc:docMk/>
          <pc:sldMk cId="2837130719" sldId="259"/>
        </pc:sldMkLst>
        <pc:spChg chg="mod">
          <ac:chgData name="Koh, Mansred" userId="ddb39cd4-bb5f-45e0-a9bd-7c5e4de3f990" providerId="ADAL" clId="{79302F2F-B2DB-4C58-AC8C-1A1AD9FA46E1}" dt="2023-11-03T02:27:40.713" v="915" actId="20577"/>
          <ac:spMkLst>
            <pc:docMk/>
            <pc:sldMk cId="2837130719" sldId="259"/>
            <ac:spMk id="2" creationId="{E0D7CC6E-A512-EE04-A413-96142C166694}"/>
          </ac:spMkLst>
        </pc:spChg>
      </pc:sldChg>
      <pc:sldChg chg="modSp mod">
        <pc:chgData name="Koh, Mansred" userId="ddb39cd4-bb5f-45e0-a9bd-7c5e4de3f990" providerId="ADAL" clId="{79302F2F-B2DB-4C58-AC8C-1A1AD9FA46E1}" dt="2023-11-03T02:28:17.596" v="954" actId="20577"/>
        <pc:sldMkLst>
          <pc:docMk/>
          <pc:sldMk cId="1542459503" sldId="260"/>
        </pc:sldMkLst>
        <pc:spChg chg="mod">
          <ac:chgData name="Koh, Mansred" userId="ddb39cd4-bb5f-45e0-a9bd-7c5e4de3f990" providerId="ADAL" clId="{79302F2F-B2DB-4C58-AC8C-1A1AD9FA46E1}" dt="2023-11-03T02:28:17.596" v="954" actId="20577"/>
          <ac:spMkLst>
            <pc:docMk/>
            <pc:sldMk cId="1542459503" sldId="260"/>
            <ac:spMk id="2" creationId="{E0D7CC6E-A512-EE04-A413-96142C166694}"/>
          </ac:spMkLst>
        </pc:spChg>
      </pc:sldChg>
      <pc:sldChg chg="modSp mod">
        <pc:chgData name="Koh, Mansred" userId="ddb39cd4-bb5f-45e0-a9bd-7c5e4de3f990" providerId="ADAL" clId="{79302F2F-B2DB-4C58-AC8C-1A1AD9FA46E1}" dt="2023-11-17T08:10:04.727" v="1657" actId="20577"/>
        <pc:sldMkLst>
          <pc:docMk/>
          <pc:sldMk cId="3172027292" sldId="263"/>
        </pc:sldMkLst>
        <pc:spChg chg="mod">
          <ac:chgData name="Koh, Mansred" userId="ddb39cd4-bb5f-45e0-a9bd-7c5e4de3f990" providerId="ADAL" clId="{79302F2F-B2DB-4C58-AC8C-1A1AD9FA46E1}" dt="2023-11-17T08:10:04.727" v="1657" actId="20577"/>
          <ac:spMkLst>
            <pc:docMk/>
            <pc:sldMk cId="3172027292" sldId="263"/>
            <ac:spMk id="2" creationId="{E0D7CC6E-A512-EE04-A413-96142C166694}"/>
          </ac:spMkLst>
        </pc:spChg>
      </pc:sldChg>
      <pc:sldChg chg="addSp delSp modSp mod ord">
        <pc:chgData name="Koh, Mansred" userId="ddb39cd4-bb5f-45e0-a9bd-7c5e4de3f990" providerId="ADAL" clId="{79302F2F-B2DB-4C58-AC8C-1A1AD9FA46E1}" dt="2023-11-17T08:11:32.791" v="1661" actId="1076"/>
        <pc:sldMkLst>
          <pc:docMk/>
          <pc:sldMk cId="1444945868" sldId="264"/>
        </pc:sldMkLst>
        <pc:spChg chg="mod">
          <ac:chgData name="Koh, Mansred" userId="ddb39cd4-bb5f-45e0-a9bd-7c5e4de3f990" providerId="ADAL" clId="{79302F2F-B2DB-4C58-AC8C-1A1AD9FA46E1}" dt="2023-11-17T08:09:21.564" v="1654" actId="20577"/>
          <ac:spMkLst>
            <pc:docMk/>
            <pc:sldMk cId="1444945868" sldId="264"/>
            <ac:spMk id="2" creationId="{E0D7CC6E-A512-EE04-A413-96142C166694}"/>
          </ac:spMkLst>
        </pc:spChg>
        <pc:spChg chg="add mod">
          <ac:chgData name="Koh, Mansred" userId="ddb39cd4-bb5f-45e0-a9bd-7c5e4de3f990" providerId="ADAL" clId="{79302F2F-B2DB-4C58-AC8C-1A1AD9FA46E1}" dt="2023-11-03T02:29:50.005" v="994" actId="20577"/>
          <ac:spMkLst>
            <pc:docMk/>
            <pc:sldMk cId="1444945868" sldId="264"/>
            <ac:spMk id="3" creationId="{123ABC9C-4BA4-B179-8993-83AD51FF1A66}"/>
          </ac:spMkLst>
        </pc:spChg>
        <pc:picChg chg="add del mod">
          <ac:chgData name="Koh, Mansred" userId="ddb39cd4-bb5f-45e0-a9bd-7c5e4de3f990" providerId="ADAL" clId="{79302F2F-B2DB-4C58-AC8C-1A1AD9FA46E1}" dt="2023-11-17T08:11:03.705" v="1658" actId="478"/>
          <ac:picMkLst>
            <pc:docMk/>
            <pc:sldMk cId="1444945868" sldId="264"/>
            <ac:picMk id="4" creationId="{A0C69C0D-F2C3-D4C2-F015-60BB2A5021C7}"/>
          </ac:picMkLst>
        </pc:picChg>
        <pc:picChg chg="add mod">
          <ac:chgData name="Koh, Mansred" userId="ddb39cd4-bb5f-45e0-a9bd-7c5e4de3f990" providerId="ADAL" clId="{79302F2F-B2DB-4C58-AC8C-1A1AD9FA46E1}" dt="2023-11-17T08:11:32.791" v="1661" actId="1076"/>
          <ac:picMkLst>
            <pc:docMk/>
            <pc:sldMk cId="1444945868" sldId="264"/>
            <ac:picMk id="6" creationId="{557D61A2-5608-9DCC-BF82-60562743E550}"/>
          </ac:picMkLst>
        </pc:picChg>
      </pc:sldChg>
      <pc:sldChg chg="addSp delSp modSp add mod">
        <pc:chgData name="Koh, Mansred" userId="ddb39cd4-bb5f-45e0-a9bd-7c5e4de3f990" providerId="ADAL" clId="{79302F2F-B2DB-4C58-AC8C-1A1AD9FA46E1}" dt="2023-11-03T02:23:52.952" v="892" actId="20577"/>
        <pc:sldMkLst>
          <pc:docMk/>
          <pc:sldMk cId="2958685429" sldId="265"/>
        </pc:sldMkLst>
        <pc:spChg chg="mod">
          <ac:chgData name="Koh, Mansred" userId="ddb39cd4-bb5f-45e0-a9bd-7c5e4de3f990" providerId="ADAL" clId="{79302F2F-B2DB-4C58-AC8C-1A1AD9FA46E1}" dt="2023-10-30T05:34:30.557" v="16" actId="20577"/>
          <ac:spMkLst>
            <pc:docMk/>
            <pc:sldMk cId="2958685429" sldId="265"/>
            <ac:spMk id="2" creationId="{E0D7CC6E-A512-EE04-A413-96142C166694}"/>
          </ac:spMkLst>
        </pc:spChg>
        <pc:spChg chg="del">
          <ac:chgData name="Koh, Mansred" userId="ddb39cd4-bb5f-45e0-a9bd-7c5e4de3f990" providerId="ADAL" clId="{79302F2F-B2DB-4C58-AC8C-1A1AD9FA46E1}" dt="2023-10-30T05:34:43.578" v="17" actId="478"/>
          <ac:spMkLst>
            <pc:docMk/>
            <pc:sldMk cId="2958685429" sldId="265"/>
            <ac:spMk id="3" creationId="{554EA626-8398-149E-FAC0-FBF1BED21DA6}"/>
          </ac:spMkLst>
        </pc:spChg>
        <pc:spChg chg="del">
          <ac:chgData name="Koh, Mansred" userId="ddb39cd4-bb5f-45e0-a9bd-7c5e4de3f990" providerId="ADAL" clId="{79302F2F-B2DB-4C58-AC8C-1A1AD9FA46E1}" dt="2023-10-30T05:34:43.578" v="17" actId="478"/>
          <ac:spMkLst>
            <pc:docMk/>
            <pc:sldMk cId="2958685429" sldId="265"/>
            <ac:spMk id="4" creationId="{18F10537-D439-DF54-664E-0AAF1A70F5B0}"/>
          </ac:spMkLst>
        </pc:spChg>
        <pc:spChg chg="add mod">
          <ac:chgData name="Koh, Mansred" userId="ddb39cd4-bb5f-45e0-a9bd-7c5e4de3f990" providerId="ADAL" clId="{79302F2F-B2DB-4C58-AC8C-1A1AD9FA46E1}" dt="2023-11-03T02:23:52.952" v="892" actId="20577"/>
          <ac:spMkLst>
            <pc:docMk/>
            <pc:sldMk cId="2958685429" sldId="265"/>
            <ac:spMk id="5" creationId="{49E978C2-535C-C91E-69B8-54944E4CC45C}"/>
          </ac:spMkLst>
        </pc:spChg>
        <pc:spChg chg="del">
          <ac:chgData name="Koh, Mansred" userId="ddb39cd4-bb5f-45e0-a9bd-7c5e4de3f990" providerId="ADAL" clId="{79302F2F-B2DB-4C58-AC8C-1A1AD9FA46E1}" dt="2023-10-30T05:34:43.578" v="17" actId="478"/>
          <ac:spMkLst>
            <pc:docMk/>
            <pc:sldMk cId="2958685429" sldId="265"/>
            <ac:spMk id="19" creationId="{F53A17B7-7D74-EDB0-ABDF-554EF2493C79}"/>
          </ac:spMkLst>
        </pc:spChg>
        <pc:spChg chg="del">
          <ac:chgData name="Koh, Mansred" userId="ddb39cd4-bb5f-45e0-a9bd-7c5e4de3f990" providerId="ADAL" clId="{79302F2F-B2DB-4C58-AC8C-1A1AD9FA46E1}" dt="2023-10-30T05:34:43.578" v="17" actId="478"/>
          <ac:spMkLst>
            <pc:docMk/>
            <pc:sldMk cId="2958685429" sldId="265"/>
            <ac:spMk id="23" creationId="{862BC1B0-34B6-CEE2-280C-6A4CCDFA6864}"/>
          </ac:spMkLst>
        </pc:spChg>
        <pc:spChg chg="del">
          <ac:chgData name="Koh, Mansred" userId="ddb39cd4-bb5f-45e0-a9bd-7c5e4de3f990" providerId="ADAL" clId="{79302F2F-B2DB-4C58-AC8C-1A1AD9FA46E1}" dt="2023-10-30T05:34:43.578" v="17" actId="478"/>
          <ac:spMkLst>
            <pc:docMk/>
            <pc:sldMk cId="2958685429" sldId="265"/>
            <ac:spMk id="24" creationId="{A9694E61-238F-5E77-B7D6-34322C7E0873}"/>
          </ac:spMkLst>
        </pc:spChg>
        <pc:cxnChg chg="del">
          <ac:chgData name="Koh, Mansred" userId="ddb39cd4-bb5f-45e0-a9bd-7c5e4de3f990" providerId="ADAL" clId="{79302F2F-B2DB-4C58-AC8C-1A1AD9FA46E1}" dt="2023-10-30T05:34:43.578" v="17" actId="478"/>
          <ac:cxnSpMkLst>
            <pc:docMk/>
            <pc:sldMk cId="2958685429" sldId="265"/>
            <ac:cxnSpMk id="17" creationId="{32788C85-E786-6389-9A3D-DB4E7A7FB728}"/>
          </ac:cxnSpMkLst>
        </pc:cxnChg>
        <pc:cxnChg chg="del">
          <ac:chgData name="Koh, Mansred" userId="ddb39cd4-bb5f-45e0-a9bd-7c5e4de3f990" providerId="ADAL" clId="{79302F2F-B2DB-4C58-AC8C-1A1AD9FA46E1}" dt="2023-10-30T05:34:43.578" v="17" actId="478"/>
          <ac:cxnSpMkLst>
            <pc:docMk/>
            <pc:sldMk cId="2958685429" sldId="265"/>
            <ac:cxnSpMk id="22" creationId="{077A2BF6-DA01-1926-0650-621944C58AB2}"/>
          </ac:cxnSpMkLst>
        </pc:cxnChg>
      </pc:sldChg>
      <pc:sldChg chg="addSp delSp modSp add mod">
        <pc:chgData name="Koh, Mansred" userId="ddb39cd4-bb5f-45e0-a9bd-7c5e4de3f990" providerId="ADAL" clId="{79302F2F-B2DB-4C58-AC8C-1A1AD9FA46E1}" dt="2023-11-03T07:57:28.438" v="1548" actId="20577"/>
        <pc:sldMkLst>
          <pc:docMk/>
          <pc:sldMk cId="2296490699" sldId="266"/>
        </pc:sldMkLst>
        <pc:spChg chg="mod">
          <ac:chgData name="Koh, Mansred" userId="ddb39cd4-bb5f-45e0-a9bd-7c5e4de3f990" providerId="ADAL" clId="{79302F2F-B2DB-4C58-AC8C-1A1AD9FA46E1}" dt="2023-11-03T02:53:18.817" v="1281" actId="5793"/>
          <ac:spMkLst>
            <pc:docMk/>
            <pc:sldMk cId="2296490699" sldId="266"/>
            <ac:spMk id="2" creationId="{E0D7CC6E-A512-EE04-A413-96142C166694}"/>
          </ac:spMkLst>
        </pc:spChg>
        <pc:spChg chg="add mod">
          <ac:chgData name="Koh, Mansred" userId="ddb39cd4-bb5f-45e0-a9bd-7c5e4de3f990" providerId="ADAL" clId="{79302F2F-B2DB-4C58-AC8C-1A1AD9FA46E1}" dt="2023-11-03T07:57:28.438" v="1548" actId="20577"/>
          <ac:spMkLst>
            <pc:docMk/>
            <pc:sldMk cId="2296490699" sldId="266"/>
            <ac:spMk id="3" creationId="{31B86876-45B2-4BD8-B442-43C442F13228}"/>
          </ac:spMkLst>
        </pc:spChg>
        <pc:picChg chg="del">
          <ac:chgData name="Koh, Mansred" userId="ddb39cd4-bb5f-45e0-a9bd-7c5e4de3f990" providerId="ADAL" clId="{79302F2F-B2DB-4C58-AC8C-1A1AD9FA46E1}" dt="2023-10-30T05:48:02.300" v="168" actId="478"/>
          <ac:picMkLst>
            <pc:docMk/>
            <pc:sldMk cId="2296490699" sldId="266"/>
            <ac:picMk id="4" creationId="{A0C69C0D-F2C3-D4C2-F015-60BB2A5021C7}"/>
          </ac:picMkLst>
        </pc:picChg>
        <pc:picChg chg="add del mod">
          <ac:chgData name="Koh, Mansred" userId="ddb39cd4-bb5f-45e0-a9bd-7c5e4de3f990" providerId="ADAL" clId="{79302F2F-B2DB-4C58-AC8C-1A1AD9FA46E1}" dt="2023-10-30T06:03:59.620" v="766" actId="478"/>
          <ac:picMkLst>
            <pc:docMk/>
            <pc:sldMk cId="2296490699" sldId="266"/>
            <ac:picMk id="6" creationId="{A87DDB9B-3321-BB3B-5F7D-7396AABE6162}"/>
          </ac:picMkLst>
        </pc:picChg>
        <pc:picChg chg="add mod">
          <ac:chgData name="Koh, Mansred" userId="ddb39cd4-bb5f-45e0-a9bd-7c5e4de3f990" providerId="ADAL" clId="{79302F2F-B2DB-4C58-AC8C-1A1AD9FA46E1}" dt="2023-10-30T06:06:08.140" v="841" actId="1076"/>
          <ac:picMkLst>
            <pc:docMk/>
            <pc:sldMk cId="2296490699" sldId="266"/>
            <ac:picMk id="8" creationId="{9EC2B490-2EE3-73F8-8208-4DF7270A7CF7}"/>
          </ac:picMkLst>
        </pc:picChg>
      </pc:sldChg>
      <pc:sldChg chg="addSp modSp new mod">
        <pc:chgData name="Koh, Mansred" userId="ddb39cd4-bb5f-45e0-a9bd-7c5e4de3f990" providerId="ADAL" clId="{79302F2F-B2DB-4C58-AC8C-1A1AD9FA46E1}" dt="2023-11-03T02:54:06.933" v="1299" actId="20577"/>
        <pc:sldMkLst>
          <pc:docMk/>
          <pc:sldMk cId="1794863435" sldId="267"/>
        </pc:sldMkLst>
        <pc:spChg chg="mod">
          <ac:chgData name="Koh, Mansred" userId="ddb39cd4-bb5f-45e0-a9bd-7c5e4de3f990" providerId="ADAL" clId="{79302F2F-B2DB-4C58-AC8C-1A1AD9FA46E1}" dt="2023-11-03T02:54:06.933" v="1299" actId="20577"/>
          <ac:spMkLst>
            <pc:docMk/>
            <pc:sldMk cId="1794863435" sldId="267"/>
            <ac:spMk id="2" creationId="{247D7EB4-32A4-5B66-3EA7-4AF42AF212D2}"/>
          </ac:spMkLst>
        </pc:spChg>
        <pc:spChg chg="mod">
          <ac:chgData name="Koh, Mansred" userId="ddb39cd4-bb5f-45e0-a9bd-7c5e4de3f990" providerId="ADAL" clId="{79302F2F-B2DB-4C58-AC8C-1A1AD9FA46E1}" dt="2023-11-03T02:52:56.036" v="1272" actId="20577"/>
          <ac:spMkLst>
            <pc:docMk/>
            <pc:sldMk cId="1794863435" sldId="267"/>
            <ac:spMk id="3" creationId="{9EA5779C-30E9-9E78-6931-DBEE57DD89AD}"/>
          </ac:spMkLst>
        </pc:spChg>
        <pc:picChg chg="add mod">
          <ac:chgData name="Koh, Mansred" userId="ddb39cd4-bb5f-45e0-a9bd-7c5e4de3f990" providerId="ADAL" clId="{79302F2F-B2DB-4C58-AC8C-1A1AD9FA46E1}" dt="2023-11-03T02:51:38.935" v="1189" actId="1076"/>
          <ac:picMkLst>
            <pc:docMk/>
            <pc:sldMk cId="1794863435" sldId="267"/>
            <ac:picMk id="5" creationId="{DA31D700-60D2-389F-75E3-51E935B5C74E}"/>
          </ac:picMkLst>
        </pc:picChg>
        <pc:picChg chg="add mod">
          <ac:chgData name="Koh, Mansred" userId="ddb39cd4-bb5f-45e0-a9bd-7c5e4de3f990" providerId="ADAL" clId="{79302F2F-B2DB-4C58-AC8C-1A1AD9FA46E1}" dt="2023-11-03T02:52:20.204" v="1252" actId="1076"/>
          <ac:picMkLst>
            <pc:docMk/>
            <pc:sldMk cId="1794863435" sldId="267"/>
            <ac:picMk id="7" creationId="{F8B14515-B251-87B1-9C86-43AAA403AE7F}"/>
          </ac:picMkLst>
        </pc:picChg>
      </pc:sldChg>
      <pc:sldChg chg="addSp delSp modSp add mod">
        <pc:chgData name="Koh, Mansred" userId="ddb39cd4-bb5f-45e0-a9bd-7c5e4de3f990" providerId="ADAL" clId="{79302F2F-B2DB-4C58-AC8C-1A1AD9FA46E1}" dt="2023-11-03T06:21:03.750" v="1517" actId="20577"/>
        <pc:sldMkLst>
          <pc:docMk/>
          <pc:sldMk cId="4072420461" sldId="268"/>
        </pc:sldMkLst>
        <pc:spChg chg="mod">
          <ac:chgData name="Koh, Mansred" userId="ddb39cd4-bb5f-45e0-a9bd-7c5e4de3f990" providerId="ADAL" clId="{79302F2F-B2DB-4C58-AC8C-1A1AD9FA46E1}" dt="2023-11-03T06:21:03.750" v="1517" actId="20577"/>
          <ac:spMkLst>
            <pc:docMk/>
            <pc:sldMk cId="4072420461" sldId="268"/>
            <ac:spMk id="3" creationId="{9EA5779C-30E9-9E78-6931-DBEE57DD89AD}"/>
          </ac:spMkLst>
        </pc:spChg>
        <pc:spChg chg="add mod">
          <ac:chgData name="Koh, Mansred" userId="ddb39cd4-bb5f-45e0-a9bd-7c5e4de3f990" providerId="ADAL" clId="{79302F2F-B2DB-4C58-AC8C-1A1AD9FA46E1}" dt="2023-11-03T03:00:35.792" v="1351" actId="207"/>
          <ac:spMkLst>
            <pc:docMk/>
            <pc:sldMk cId="4072420461" sldId="268"/>
            <ac:spMk id="8" creationId="{89B2F0EC-1B7F-422F-9625-BBD14A7578C5}"/>
          </ac:spMkLst>
        </pc:spChg>
        <pc:spChg chg="add mod">
          <ac:chgData name="Koh, Mansred" userId="ddb39cd4-bb5f-45e0-a9bd-7c5e4de3f990" providerId="ADAL" clId="{79302F2F-B2DB-4C58-AC8C-1A1AD9FA46E1}" dt="2023-11-03T03:27:09.572" v="1488" actId="14100"/>
          <ac:spMkLst>
            <pc:docMk/>
            <pc:sldMk cId="4072420461" sldId="268"/>
            <ac:spMk id="11" creationId="{A7602AFA-DE57-29D4-EF5B-9A3D185797F0}"/>
          </ac:spMkLst>
        </pc:spChg>
        <pc:picChg chg="del">
          <ac:chgData name="Koh, Mansred" userId="ddb39cd4-bb5f-45e0-a9bd-7c5e4de3f990" providerId="ADAL" clId="{79302F2F-B2DB-4C58-AC8C-1A1AD9FA46E1}" dt="2023-11-03T02:54:36.717" v="1301" actId="478"/>
          <ac:picMkLst>
            <pc:docMk/>
            <pc:sldMk cId="4072420461" sldId="268"/>
            <ac:picMk id="5" creationId="{DA31D700-60D2-389F-75E3-51E935B5C74E}"/>
          </ac:picMkLst>
        </pc:picChg>
        <pc:picChg chg="add mod">
          <ac:chgData name="Koh, Mansred" userId="ddb39cd4-bb5f-45e0-a9bd-7c5e4de3f990" providerId="ADAL" clId="{79302F2F-B2DB-4C58-AC8C-1A1AD9FA46E1}" dt="2023-11-03T03:00:10.250" v="1348" actId="1076"/>
          <ac:picMkLst>
            <pc:docMk/>
            <pc:sldMk cId="4072420461" sldId="268"/>
            <ac:picMk id="6" creationId="{0F0E2B5F-25E4-34DF-2A6E-6EBE319C05E2}"/>
          </ac:picMkLst>
        </pc:picChg>
        <pc:picChg chg="del">
          <ac:chgData name="Koh, Mansred" userId="ddb39cd4-bb5f-45e0-a9bd-7c5e4de3f990" providerId="ADAL" clId="{79302F2F-B2DB-4C58-AC8C-1A1AD9FA46E1}" dt="2023-11-03T02:54:40.116" v="1302" actId="478"/>
          <ac:picMkLst>
            <pc:docMk/>
            <pc:sldMk cId="4072420461" sldId="268"/>
            <ac:picMk id="7" creationId="{F8B14515-B251-87B1-9C86-43AAA403AE7F}"/>
          </ac:picMkLst>
        </pc:picChg>
        <pc:picChg chg="add mod">
          <ac:chgData name="Koh, Mansred" userId="ddb39cd4-bb5f-45e0-a9bd-7c5e4de3f990" providerId="ADAL" clId="{79302F2F-B2DB-4C58-AC8C-1A1AD9FA46E1}" dt="2023-11-03T03:26:45.832" v="1480" actId="14100"/>
          <ac:picMkLst>
            <pc:docMk/>
            <pc:sldMk cId="4072420461" sldId="268"/>
            <ac:picMk id="10" creationId="{1093D151-C0C8-0B83-2545-C9F4B9666EB3}"/>
          </ac:picMkLst>
        </pc:picChg>
      </pc:sldChg>
      <pc:sldChg chg="addSp delSp modSp add mod ord">
        <pc:chgData name="Koh, Mansred" userId="ddb39cd4-bb5f-45e0-a9bd-7c5e4de3f990" providerId="ADAL" clId="{79302F2F-B2DB-4C58-AC8C-1A1AD9FA46E1}" dt="2023-11-17T08:15:15.722" v="1665"/>
        <pc:sldMkLst>
          <pc:docMk/>
          <pc:sldMk cId="966335076" sldId="269"/>
        </pc:sldMkLst>
        <pc:spChg chg="mod">
          <ac:chgData name="Koh, Mansred" userId="ddb39cd4-bb5f-45e0-a9bd-7c5e4de3f990" providerId="ADAL" clId="{79302F2F-B2DB-4C58-AC8C-1A1AD9FA46E1}" dt="2023-11-17T08:03:52.072" v="1579" actId="1076"/>
          <ac:spMkLst>
            <pc:docMk/>
            <pc:sldMk cId="966335076" sldId="269"/>
            <ac:spMk id="2" creationId="{E0D7CC6E-A512-EE04-A413-96142C166694}"/>
          </ac:spMkLst>
        </pc:spChg>
        <pc:spChg chg="del">
          <ac:chgData name="Koh, Mansred" userId="ddb39cd4-bb5f-45e0-a9bd-7c5e4de3f990" providerId="ADAL" clId="{79302F2F-B2DB-4C58-AC8C-1A1AD9FA46E1}" dt="2023-11-15T05:47:10.798" v="1554" actId="478"/>
          <ac:spMkLst>
            <pc:docMk/>
            <pc:sldMk cId="966335076" sldId="269"/>
            <ac:spMk id="3" creationId="{123ABC9C-4BA4-B179-8993-83AD51FF1A66}"/>
          </ac:spMkLst>
        </pc:spChg>
        <pc:graphicFrameChg chg="add del mod">
          <ac:chgData name="Koh, Mansred" userId="ddb39cd4-bb5f-45e0-a9bd-7c5e4de3f990" providerId="ADAL" clId="{79302F2F-B2DB-4C58-AC8C-1A1AD9FA46E1}" dt="2023-11-17T08:03:28.875" v="1573"/>
          <ac:graphicFrameMkLst>
            <pc:docMk/>
            <pc:sldMk cId="966335076" sldId="269"/>
            <ac:graphicFrameMk id="3" creationId="{B5A08635-554B-1151-5A97-90E12161FF53}"/>
          </ac:graphicFrameMkLst>
        </pc:graphicFrameChg>
        <pc:graphicFrameChg chg="add del mod">
          <ac:chgData name="Koh, Mansred" userId="ddb39cd4-bb5f-45e0-a9bd-7c5e4de3f990" providerId="ADAL" clId="{79302F2F-B2DB-4C58-AC8C-1A1AD9FA46E1}" dt="2023-11-17T08:03:28.875" v="1573"/>
          <ac:graphicFrameMkLst>
            <pc:docMk/>
            <pc:sldMk cId="966335076" sldId="269"/>
            <ac:graphicFrameMk id="4" creationId="{6E3E0209-46CE-2E96-9660-8C52F9DA631C}"/>
          </ac:graphicFrameMkLst>
        </pc:graphicFrameChg>
        <pc:graphicFrameChg chg="add mod">
          <ac:chgData name="Koh, Mansred" userId="ddb39cd4-bb5f-45e0-a9bd-7c5e4de3f990" providerId="ADAL" clId="{79302F2F-B2DB-4C58-AC8C-1A1AD9FA46E1}" dt="2023-11-17T08:03:28.908" v="1574"/>
          <ac:graphicFrameMkLst>
            <pc:docMk/>
            <pc:sldMk cId="966335076" sldId="269"/>
            <ac:graphicFrameMk id="5" creationId="{5F7B732C-9D82-C9FB-FCF7-554876579DDC}"/>
          </ac:graphicFrameMkLst>
        </pc:graphicFrameChg>
        <pc:graphicFrameChg chg="add del mod">
          <ac:chgData name="Koh, Mansred" userId="ddb39cd4-bb5f-45e0-a9bd-7c5e4de3f990" providerId="ADAL" clId="{79302F2F-B2DB-4C58-AC8C-1A1AD9FA46E1}" dt="2023-11-15T05:47:43.603" v="1567"/>
          <ac:graphicFrameMkLst>
            <pc:docMk/>
            <pc:sldMk cId="966335076" sldId="269"/>
            <ac:graphicFrameMk id="5" creationId="{77982A80-3F80-ACAE-9B13-485A77B645B2}"/>
          </ac:graphicFrameMkLst>
        </pc:graphicFrameChg>
        <pc:graphicFrameChg chg="add del mod">
          <ac:chgData name="Koh, Mansred" userId="ddb39cd4-bb5f-45e0-a9bd-7c5e4de3f990" providerId="ADAL" clId="{79302F2F-B2DB-4C58-AC8C-1A1AD9FA46E1}" dt="2023-11-17T08:03:22.527" v="1569" actId="478"/>
          <ac:graphicFrameMkLst>
            <pc:docMk/>
            <pc:sldMk cId="966335076" sldId="269"/>
            <ac:graphicFrameMk id="6" creationId="{E8538FA4-3284-E22D-0479-0B91661F2241}"/>
          </ac:graphicFrameMkLst>
        </pc:graphicFrameChg>
        <pc:graphicFrameChg chg="add mod">
          <ac:chgData name="Koh, Mansred" userId="ddb39cd4-bb5f-45e0-a9bd-7c5e4de3f990" providerId="ADAL" clId="{79302F2F-B2DB-4C58-AC8C-1A1AD9FA46E1}" dt="2023-11-17T08:03:28.908" v="1574"/>
          <ac:graphicFrameMkLst>
            <pc:docMk/>
            <pc:sldMk cId="966335076" sldId="269"/>
            <ac:graphicFrameMk id="7" creationId="{8F725ACC-AF9A-07DF-A466-538260FFF469}"/>
          </ac:graphicFrameMkLst>
        </pc:graphicFrameChg>
        <pc:picChg chg="del">
          <ac:chgData name="Koh, Mansred" userId="ddb39cd4-bb5f-45e0-a9bd-7c5e4de3f990" providerId="ADAL" clId="{79302F2F-B2DB-4C58-AC8C-1A1AD9FA46E1}" dt="2023-11-15T05:47:12.806" v="1555" actId="478"/>
          <ac:picMkLst>
            <pc:docMk/>
            <pc:sldMk cId="966335076" sldId="269"/>
            <ac:picMk id="4" creationId="{A0C69C0D-F2C3-D4C2-F015-60BB2A5021C7}"/>
          </ac:picMkLst>
        </pc:picChg>
      </pc:sldChg>
      <pc:sldChg chg="delSp modSp add mod setBg delDesignElem">
        <pc:chgData name="Koh, Mansred" userId="ddb39cd4-bb5f-45e0-a9bd-7c5e4de3f990" providerId="ADAL" clId="{79302F2F-B2DB-4C58-AC8C-1A1AD9FA46E1}" dt="2023-11-17T08:08:23.690" v="1605" actId="1076"/>
        <pc:sldMkLst>
          <pc:docMk/>
          <pc:sldMk cId="3206600953" sldId="270"/>
        </pc:sldMkLst>
        <pc:spChg chg="mod">
          <ac:chgData name="Koh, Mansred" userId="ddb39cd4-bb5f-45e0-a9bd-7c5e4de3f990" providerId="ADAL" clId="{79302F2F-B2DB-4C58-AC8C-1A1AD9FA46E1}" dt="2023-11-17T08:08:23.690" v="1605" actId="1076"/>
          <ac:spMkLst>
            <pc:docMk/>
            <pc:sldMk cId="3206600953" sldId="270"/>
            <ac:spMk id="3" creationId="{358B3395-2D17-EA8F-B740-E848BC95E52A}"/>
          </ac:spMkLst>
        </pc:spChg>
        <pc:spChg chg="del">
          <ac:chgData name="Koh, Mansred" userId="ddb39cd4-bb5f-45e0-a9bd-7c5e4de3f990" providerId="ADAL" clId="{79302F2F-B2DB-4C58-AC8C-1A1AD9FA46E1}" dt="2023-11-17T08:08:07.417" v="1583"/>
          <ac:spMkLst>
            <pc:docMk/>
            <pc:sldMk cId="3206600953" sldId="270"/>
            <ac:spMk id="9" creationId="{8F626F98-F213-4034-8836-88A71501D0F0}"/>
          </ac:spMkLst>
        </pc:spChg>
        <pc:spChg chg="del">
          <ac:chgData name="Koh, Mansred" userId="ddb39cd4-bb5f-45e0-a9bd-7c5e4de3f990" providerId="ADAL" clId="{79302F2F-B2DB-4C58-AC8C-1A1AD9FA46E1}" dt="2023-11-17T08:08:07.417" v="1583"/>
          <ac:spMkLst>
            <pc:docMk/>
            <pc:sldMk cId="3206600953" sldId="270"/>
            <ac:spMk id="11" creationId="{6B3DAACF-D844-4480-94BE-2DE00ABEEB13}"/>
          </ac:spMkLst>
        </pc:spChg>
      </pc:sldChg>
      <pc:sldChg chg="addSp delSp modSp add mod">
        <pc:chgData name="Koh, Mansred" userId="ddb39cd4-bb5f-45e0-a9bd-7c5e4de3f990" providerId="ADAL" clId="{79302F2F-B2DB-4C58-AC8C-1A1AD9FA46E1}" dt="2023-11-17T08:28:30.617" v="2054" actId="20577"/>
        <pc:sldMkLst>
          <pc:docMk/>
          <pc:sldMk cId="3678230079" sldId="271"/>
        </pc:sldMkLst>
        <pc:spChg chg="mod">
          <ac:chgData name="Koh, Mansred" userId="ddb39cd4-bb5f-45e0-a9bd-7c5e4de3f990" providerId="ADAL" clId="{79302F2F-B2DB-4C58-AC8C-1A1AD9FA46E1}" dt="2023-11-17T08:17:04.620" v="1708" actId="20577"/>
          <ac:spMkLst>
            <pc:docMk/>
            <pc:sldMk cId="3678230079" sldId="271"/>
            <ac:spMk id="2" creationId="{E0D7CC6E-A512-EE04-A413-96142C166694}"/>
          </ac:spMkLst>
        </pc:spChg>
        <pc:spChg chg="del">
          <ac:chgData name="Koh, Mansred" userId="ddb39cd4-bb5f-45e0-a9bd-7c5e4de3f990" providerId="ADAL" clId="{79302F2F-B2DB-4C58-AC8C-1A1AD9FA46E1}" dt="2023-11-17T08:17:10.352" v="1709" actId="478"/>
          <ac:spMkLst>
            <pc:docMk/>
            <pc:sldMk cId="3678230079" sldId="271"/>
            <ac:spMk id="3" creationId="{31B86876-45B2-4BD8-B442-43C442F13228}"/>
          </ac:spMkLst>
        </pc:spChg>
        <pc:spChg chg="add mod">
          <ac:chgData name="Koh, Mansred" userId="ddb39cd4-bb5f-45e0-a9bd-7c5e4de3f990" providerId="ADAL" clId="{79302F2F-B2DB-4C58-AC8C-1A1AD9FA46E1}" dt="2023-11-17T08:28:30.617" v="2054" actId="20577"/>
          <ac:spMkLst>
            <pc:docMk/>
            <pc:sldMk cId="3678230079" sldId="271"/>
            <ac:spMk id="5" creationId="{A4BAAA90-1009-833A-25DF-7720F6266B63}"/>
          </ac:spMkLst>
        </pc:spChg>
        <pc:spChg chg="add mod">
          <ac:chgData name="Koh, Mansred" userId="ddb39cd4-bb5f-45e0-a9bd-7c5e4de3f990" providerId="ADAL" clId="{79302F2F-B2DB-4C58-AC8C-1A1AD9FA46E1}" dt="2023-11-17T08:22:41.640" v="1924" actId="1076"/>
          <ac:spMkLst>
            <pc:docMk/>
            <pc:sldMk cId="3678230079" sldId="271"/>
            <ac:spMk id="7" creationId="{DB403FF7-D963-608D-6EFF-7D9233AC3630}"/>
          </ac:spMkLst>
        </pc:spChg>
        <pc:spChg chg="add del mod">
          <ac:chgData name="Koh, Mansred" userId="ddb39cd4-bb5f-45e0-a9bd-7c5e4de3f990" providerId="ADAL" clId="{79302F2F-B2DB-4C58-AC8C-1A1AD9FA46E1}" dt="2023-11-17T08:22:16.330" v="1921" actId="478"/>
          <ac:spMkLst>
            <pc:docMk/>
            <pc:sldMk cId="3678230079" sldId="271"/>
            <ac:spMk id="9" creationId="{A4EF447F-F7A3-E509-7E71-61AAFBD6A3BD}"/>
          </ac:spMkLst>
        </pc:spChg>
        <pc:picChg chg="del">
          <ac:chgData name="Koh, Mansred" userId="ddb39cd4-bb5f-45e0-a9bd-7c5e4de3f990" providerId="ADAL" clId="{79302F2F-B2DB-4C58-AC8C-1A1AD9FA46E1}" dt="2023-11-17T08:17:11.383" v="1710" actId="478"/>
          <ac:picMkLst>
            <pc:docMk/>
            <pc:sldMk cId="3678230079" sldId="271"/>
            <ac:picMk id="8" creationId="{9EC2B490-2EE3-73F8-8208-4DF7270A7CF7}"/>
          </ac:picMkLst>
        </pc:picChg>
        <pc:cxnChg chg="add mod">
          <ac:chgData name="Koh, Mansred" userId="ddb39cd4-bb5f-45e0-a9bd-7c5e4de3f990" providerId="ADAL" clId="{79302F2F-B2DB-4C58-AC8C-1A1AD9FA46E1}" dt="2023-11-17T08:22:43.742" v="1925" actId="1076"/>
          <ac:cxnSpMkLst>
            <pc:docMk/>
            <pc:sldMk cId="3678230079" sldId="271"/>
            <ac:cxnSpMk id="4" creationId="{63E33F2E-9EB8-4663-2D49-B3E5FA8D06A6}"/>
          </ac:cxnSpMkLst>
        </pc:cxnChg>
        <pc:cxnChg chg="add del mod">
          <ac:chgData name="Koh, Mansred" userId="ddb39cd4-bb5f-45e0-a9bd-7c5e4de3f990" providerId="ADAL" clId="{79302F2F-B2DB-4C58-AC8C-1A1AD9FA46E1}" dt="2023-11-17T08:22:17.438" v="1922" actId="478"/>
          <ac:cxnSpMkLst>
            <pc:docMk/>
            <pc:sldMk cId="3678230079" sldId="271"/>
            <ac:cxnSpMk id="6" creationId="{2E290400-C99B-C648-0643-FA1DE4C6DC98}"/>
          </ac:cxnSpMkLst>
        </pc:cxnChg>
      </pc:sldChg>
      <pc:sldChg chg="add del">
        <pc:chgData name="Koh, Mansred" userId="ddb39cd4-bb5f-45e0-a9bd-7c5e4de3f990" providerId="ADAL" clId="{79302F2F-B2DB-4C58-AC8C-1A1AD9FA46E1}" dt="2023-11-17T08:15:09.930" v="1663" actId="47"/>
        <pc:sldMkLst>
          <pc:docMk/>
          <pc:sldMk cId="3680993843" sldId="271"/>
        </pc:sldMkLst>
      </pc:sldChg>
      <pc:sldChg chg="delSp modSp add mod">
        <pc:chgData name="Koh, Mansred" userId="ddb39cd4-bb5f-45e0-a9bd-7c5e4de3f990" providerId="ADAL" clId="{79302F2F-B2DB-4C58-AC8C-1A1AD9FA46E1}" dt="2023-11-17T08:19:24.820" v="1798"/>
        <pc:sldMkLst>
          <pc:docMk/>
          <pc:sldMk cId="3943957536" sldId="272"/>
        </pc:sldMkLst>
        <pc:spChg chg="mod">
          <ac:chgData name="Koh, Mansred" userId="ddb39cd4-bb5f-45e0-a9bd-7c5e4de3f990" providerId="ADAL" clId="{79302F2F-B2DB-4C58-AC8C-1A1AD9FA46E1}" dt="2023-11-17T08:18:42.743" v="1793" actId="20577"/>
          <ac:spMkLst>
            <pc:docMk/>
            <pc:sldMk cId="3943957536" sldId="272"/>
            <ac:spMk id="2" creationId="{E0D7CC6E-A512-EE04-A413-96142C166694}"/>
          </ac:spMkLst>
        </pc:spChg>
        <pc:spChg chg="mod">
          <ac:chgData name="Koh, Mansred" userId="ddb39cd4-bb5f-45e0-a9bd-7c5e4de3f990" providerId="ADAL" clId="{79302F2F-B2DB-4C58-AC8C-1A1AD9FA46E1}" dt="2023-11-17T08:19:24.820" v="1798"/>
          <ac:spMkLst>
            <pc:docMk/>
            <pc:sldMk cId="3943957536" sldId="272"/>
            <ac:spMk id="3" creationId="{31B86876-45B2-4BD8-B442-43C442F13228}"/>
          </ac:spMkLst>
        </pc:spChg>
        <pc:picChg chg="del">
          <ac:chgData name="Koh, Mansred" userId="ddb39cd4-bb5f-45e0-a9bd-7c5e4de3f990" providerId="ADAL" clId="{79302F2F-B2DB-4C58-AC8C-1A1AD9FA46E1}" dt="2023-11-17T08:18:46.068" v="1794" actId="478"/>
          <ac:picMkLst>
            <pc:docMk/>
            <pc:sldMk cId="3943957536" sldId="272"/>
            <ac:picMk id="8" creationId="{9EC2B490-2EE3-73F8-8208-4DF7270A7CF7}"/>
          </ac:picMkLst>
        </pc:picChg>
      </pc:sldChg>
    </pc:docChg>
  </pc:docChgLst>
  <pc:docChgLst>
    <pc:chgData name="Koh, Mansred" userId="ddb39cd4-bb5f-45e0-a9bd-7c5e4de3f990" providerId="ADAL" clId="{BDF66904-5D9D-409E-AD3C-60B66DE1BD41}"/>
    <pc:docChg chg="undo custSel addSld modSld">
      <pc:chgData name="Koh, Mansred" userId="ddb39cd4-bb5f-45e0-a9bd-7c5e4de3f990" providerId="ADAL" clId="{BDF66904-5D9D-409E-AD3C-60B66DE1BD41}" dt="2023-10-04T02:33:01.629" v="437" actId="20577"/>
      <pc:docMkLst>
        <pc:docMk/>
      </pc:docMkLst>
      <pc:sldChg chg="modSp mod">
        <pc:chgData name="Koh, Mansred" userId="ddb39cd4-bb5f-45e0-a9bd-7c5e4de3f990" providerId="ADAL" clId="{BDF66904-5D9D-409E-AD3C-60B66DE1BD41}" dt="2023-09-29T06:17:40.069" v="26" actId="20577"/>
        <pc:sldMkLst>
          <pc:docMk/>
          <pc:sldMk cId="1387144523" sldId="257"/>
        </pc:sldMkLst>
        <pc:spChg chg="mod">
          <ac:chgData name="Koh, Mansred" userId="ddb39cd4-bb5f-45e0-a9bd-7c5e4de3f990" providerId="ADAL" clId="{BDF66904-5D9D-409E-AD3C-60B66DE1BD41}" dt="2023-09-29T06:17:40.069" v="26" actId="20577"/>
          <ac:spMkLst>
            <pc:docMk/>
            <pc:sldMk cId="1387144523" sldId="257"/>
            <ac:spMk id="13" creationId="{F3F8B36D-35D8-137C-D39F-D9D7391A272F}"/>
          </ac:spMkLst>
        </pc:spChg>
      </pc:sldChg>
      <pc:sldChg chg="addSp delSp modSp add mod">
        <pc:chgData name="Koh, Mansred" userId="ddb39cd4-bb5f-45e0-a9bd-7c5e4de3f990" providerId="ADAL" clId="{BDF66904-5D9D-409E-AD3C-60B66DE1BD41}" dt="2023-09-29T06:28:43.497" v="290" actId="1076"/>
        <pc:sldMkLst>
          <pc:docMk/>
          <pc:sldMk cId="3858070361" sldId="262"/>
        </pc:sldMkLst>
        <pc:spChg chg="mod">
          <ac:chgData name="Koh, Mansred" userId="ddb39cd4-bb5f-45e0-a9bd-7c5e4de3f990" providerId="ADAL" clId="{BDF66904-5D9D-409E-AD3C-60B66DE1BD41}" dt="2023-09-29T06:22:15.395" v="73" actId="20577"/>
          <ac:spMkLst>
            <pc:docMk/>
            <pc:sldMk cId="3858070361" sldId="262"/>
            <ac:spMk id="2" creationId="{E0D7CC6E-A512-EE04-A413-96142C166694}"/>
          </ac:spMkLst>
        </pc:spChg>
        <pc:spChg chg="add del">
          <ac:chgData name="Koh, Mansred" userId="ddb39cd4-bb5f-45e0-a9bd-7c5e4de3f990" providerId="ADAL" clId="{BDF66904-5D9D-409E-AD3C-60B66DE1BD41}" dt="2023-09-29T06:18:42.589" v="45" actId="478"/>
          <ac:spMkLst>
            <pc:docMk/>
            <pc:sldMk cId="3858070361" sldId="262"/>
            <ac:spMk id="3" creationId="{AC27A6D9-0B1C-0ECB-D61D-8CA6E143E9D1}"/>
          </ac:spMkLst>
        </pc:spChg>
        <pc:spChg chg="del">
          <ac:chgData name="Koh, Mansred" userId="ddb39cd4-bb5f-45e0-a9bd-7c5e4de3f990" providerId="ADAL" clId="{BDF66904-5D9D-409E-AD3C-60B66DE1BD41}" dt="2023-09-29T06:17:56.608" v="28" actId="478"/>
          <ac:spMkLst>
            <pc:docMk/>
            <pc:sldMk cId="3858070361" sldId="262"/>
            <ac:spMk id="5" creationId="{F669D3A4-EB4A-799C-71C9-464718266942}"/>
          </ac:spMkLst>
        </pc:spChg>
        <pc:spChg chg="add mod">
          <ac:chgData name="Koh, Mansred" userId="ddb39cd4-bb5f-45e0-a9bd-7c5e4de3f990" providerId="ADAL" clId="{BDF66904-5D9D-409E-AD3C-60B66DE1BD41}" dt="2023-09-29T06:21:08.713" v="52" actId="1076"/>
          <ac:spMkLst>
            <pc:docMk/>
            <pc:sldMk cId="3858070361" sldId="262"/>
            <ac:spMk id="6" creationId="{8F97C8A6-DDE7-A9FC-7480-6C94ECA9EF98}"/>
          </ac:spMkLst>
        </pc:spChg>
        <pc:spChg chg="del">
          <ac:chgData name="Koh, Mansred" userId="ddb39cd4-bb5f-45e0-a9bd-7c5e4de3f990" providerId="ADAL" clId="{BDF66904-5D9D-409E-AD3C-60B66DE1BD41}" dt="2023-09-29T06:17:56.608" v="28" actId="478"/>
          <ac:spMkLst>
            <pc:docMk/>
            <pc:sldMk cId="3858070361" sldId="262"/>
            <ac:spMk id="8" creationId="{529BC392-8BFD-AD21-E816-10230D411D3E}"/>
          </ac:spMkLst>
        </pc:spChg>
        <pc:spChg chg="del">
          <ac:chgData name="Koh, Mansred" userId="ddb39cd4-bb5f-45e0-a9bd-7c5e4de3f990" providerId="ADAL" clId="{BDF66904-5D9D-409E-AD3C-60B66DE1BD41}" dt="2023-09-29T06:17:56.608" v="28" actId="478"/>
          <ac:spMkLst>
            <pc:docMk/>
            <pc:sldMk cId="3858070361" sldId="262"/>
            <ac:spMk id="9" creationId="{7F9D8221-C5DA-08D5-F83D-74B216C7CA76}"/>
          </ac:spMkLst>
        </pc:spChg>
        <pc:spChg chg="add mod">
          <ac:chgData name="Koh, Mansred" userId="ddb39cd4-bb5f-45e0-a9bd-7c5e4de3f990" providerId="ADAL" clId="{BDF66904-5D9D-409E-AD3C-60B66DE1BD41}" dt="2023-09-29T06:20:34.537" v="46"/>
          <ac:spMkLst>
            <pc:docMk/>
            <pc:sldMk cId="3858070361" sldId="262"/>
            <ac:spMk id="10" creationId="{C347F3F3-60A6-5241-DF92-D4CC64429928}"/>
          </ac:spMkLst>
        </pc:spChg>
        <pc:spChg chg="del">
          <ac:chgData name="Koh, Mansred" userId="ddb39cd4-bb5f-45e0-a9bd-7c5e4de3f990" providerId="ADAL" clId="{BDF66904-5D9D-409E-AD3C-60B66DE1BD41}" dt="2023-09-29T06:17:56.608" v="28" actId="478"/>
          <ac:spMkLst>
            <pc:docMk/>
            <pc:sldMk cId="3858070361" sldId="262"/>
            <ac:spMk id="12" creationId="{D347AE22-4805-465E-0EF5-12618927F60B}"/>
          </ac:spMkLst>
        </pc:spChg>
        <pc:spChg chg="del">
          <ac:chgData name="Koh, Mansred" userId="ddb39cd4-bb5f-45e0-a9bd-7c5e4de3f990" providerId="ADAL" clId="{BDF66904-5D9D-409E-AD3C-60B66DE1BD41}" dt="2023-09-29T06:17:56.608" v="28" actId="478"/>
          <ac:spMkLst>
            <pc:docMk/>
            <pc:sldMk cId="3858070361" sldId="262"/>
            <ac:spMk id="13" creationId="{F3F8B36D-35D8-137C-D39F-D9D7391A272F}"/>
          </ac:spMkLst>
        </pc:spChg>
        <pc:spChg chg="add del mod">
          <ac:chgData name="Koh, Mansred" userId="ddb39cd4-bb5f-45e0-a9bd-7c5e4de3f990" providerId="ADAL" clId="{BDF66904-5D9D-409E-AD3C-60B66DE1BD41}" dt="2023-09-29T06:26:32.202" v="237" actId="478"/>
          <ac:spMkLst>
            <pc:docMk/>
            <pc:sldMk cId="3858070361" sldId="262"/>
            <ac:spMk id="14" creationId="{C37049A4-08F4-00A2-5919-9584CE2E3862}"/>
          </ac:spMkLst>
        </pc:spChg>
        <pc:spChg chg="add del mod">
          <ac:chgData name="Koh, Mansred" userId="ddb39cd4-bb5f-45e0-a9bd-7c5e4de3f990" providerId="ADAL" clId="{BDF66904-5D9D-409E-AD3C-60B66DE1BD41}" dt="2023-09-29T06:23:37.861" v="104" actId="478"/>
          <ac:spMkLst>
            <pc:docMk/>
            <pc:sldMk cId="3858070361" sldId="262"/>
            <ac:spMk id="15" creationId="{F56EC62C-FE07-F087-EA05-3B8BBC2BDC00}"/>
          </ac:spMkLst>
        </pc:spChg>
        <pc:spChg chg="add mod">
          <ac:chgData name="Koh, Mansred" userId="ddb39cd4-bb5f-45e0-a9bd-7c5e4de3f990" providerId="ADAL" clId="{BDF66904-5D9D-409E-AD3C-60B66DE1BD41}" dt="2023-09-29T06:28:43.497" v="290" actId="1076"/>
          <ac:spMkLst>
            <pc:docMk/>
            <pc:sldMk cId="3858070361" sldId="262"/>
            <ac:spMk id="19" creationId="{F53A17B7-7D74-EDB0-ABDF-554EF2493C79}"/>
          </ac:spMkLst>
        </pc:spChg>
        <pc:spChg chg="add mod">
          <ac:chgData name="Koh, Mansred" userId="ddb39cd4-bb5f-45e0-a9bd-7c5e4de3f990" providerId="ADAL" clId="{BDF66904-5D9D-409E-AD3C-60B66DE1BD41}" dt="2023-09-29T06:28:43.497" v="290" actId="1076"/>
          <ac:spMkLst>
            <pc:docMk/>
            <pc:sldMk cId="3858070361" sldId="262"/>
            <ac:spMk id="23" creationId="{862BC1B0-34B6-CEE2-280C-6A4CCDFA6864}"/>
          </ac:spMkLst>
        </pc:spChg>
        <pc:spChg chg="add mod">
          <ac:chgData name="Koh, Mansred" userId="ddb39cd4-bb5f-45e0-a9bd-7c5e4de3f990" providerId="ADAL" clId="{BDF66904-5D9D-409E-AD3C-60B66DE1BD41}" dt="2023-09-29T06:28:43.497" v="290" actId="1076"/>
          <ac:spMkLst>
            <pc:docMk/>
            <pc:sldMk cId="3858070361" sldId="262"/>
            <ac:spMk id="24" creationId="{A9694E61-238F-5E77-B7D6-34322C7E0873}"/>
          </ac:spMkLst>
        </pc:spChg>
        <pc:grpChg chg="add del mod">
          <ac:chgData name="Koh, Mansred" userId="ddb39cd4-bb5f-45e0-a9bd-7c5e4de3f990" providerId="ADAL" clId="{BDF66904-5D9D-409E-AD3C-60B66DE1BD41}" dt="2023-09-29T06:21:12.662" v="54" actId="478"/>
          <ac:grpSpMkLst>
            <pc:docMk/>
            <pc:sldMk cId="3858070361" sldId="262"/>
            <ac:grpSpMk id="4" creationId="{BB3ABE95-214A-9DE4-4D41-8277A8CF769E}"/>
          </ac:grpSpMkLst>
        </pc:grpChg>
        <pc:picChg chg="del">
          <ac:chgData name="Koh, Mansred" userId="ddb39cd4-bb5f-45e0-a9bd-7c5e4de3f990" providerId="ADAL" clId="{BDF66904-5D9D-409E-AD3C-60B66DE1BD41}" dt="2023-09-29T06:17:56.608" v="28" actId="478"/>
          <ac:picMkLst>
            <pc:docMk/>
            <pc:sldMk cId="3858070361" sldId="262"/>
            <ac:picMk id="7" creationId="{5573B468-132B-B572-643E-02D0DE17B920}"/>
          </ac:picMkLst>
        </pc:picChg>
        <pc:picChg chg="del">
          <ac:chgData name="Koh, Mansred" userId="ddb39cd4-bb5f-45e0-a9bd-7c5e4de3f990" providerId="ADAL" clId="{BDF66904-5D9D-409E-AD3C-60B66DE1BD41}" dt="2023-09-29T06:17:56.608" v="28" actId="478"/>
          <ac:picMkLst>
            <pc:docMk/>
            <pc:sldMk cId="3858070361" sldId="262"/>
            <ac:picMk id="11" creationId="{54010CF8-F84A-C77E-5B61-2AEB3B22C171}"/>
          </ac:picMkLst>
        </pc:picChg>
        <pc:picChg chg="del">
          <ac:chgData name="Koh, Mansred" userId="ddb39cd4-bb5f-45e0-a9bd-7c5e4de3f990" providerId="ADAL" clId="{BDF66904-5D9D-409E-AD3C-60B66DE1BD41}" dt="2023-09-29T06:17:56.608" v="28" actId="478"/>
          <ac:picMkLst>
            <pc:docMk/>
            <pc:sldMk cId="3858070361" sldId="262"/>
            <ac:picMk id="1028" creationId="{2F2659DC-1577-8899-2ED5-BAB6D22C80DC}"/>
          </ac:picMkLst>
        </pc:picChg>
        <pc:cxnChg chg="add mod">
          <ac:chgData name="Koh, Mansred" userId="ddb39cd4-bb5f-45e0-a9bd-7c5e4de3f990" providerId="ADAL" clId="{BDF66904-5D9D-409E-AD3C-60B66DE1BD41}" dt="2023-09-29T06:28:43.497" v="290" actId="1076"/>
          <ac:cxnSpMkLst>
            <pc:docMk/>
            <pc:sldMk cId="3858070361" sldId="262"/>
            <ac:cxnSpMk id="17" creationId="{32788C85-E786-6389-9A3D-DB4E7A7FB728}"/>
          </ac:cxnSpMkLst>
        </pc:cxnChg>
        <pc:cxnChg chg="add del mod">
          <ac:chgData name="Koh, Mansred" userId="ddb39cd4-bb5f-45e0-a9bd-7c5e4de3f990" providerId="ADAL" clId="{BDF66904-5D9D-409E-AD3C-60B66DE1BD41}" dt="2023-09-29T06:26:04.095" v="231" actId="478"/>
          <ac:cxnSpMkLst>
            <pc:docMk/>
            <pc:sldMk cId="3858070361" sldId="262"/>
            <ac:cxnSpMk id="20" creationId="{1CA38C3C-C064-64AD-A604-5C952E822970}"/>
          </ac:cxnSpMkLst>
        </pc:cxnChg>
        <pc:cxnChg chg="add mod">
          <ac:chgData name="Koh, Mansred" userId="ddb39cd4-bb5f-45e0-a9bd-7c5e4de3f990" providerId="ADAL" clId="{BDF66904-5D9D-409E-AD3C-60B66DE1BD41}" dt="2023-09-29T06:28:43.497" v="290" actId="1076"/>
          <ac:cxnSpMkLst>
            <pc:docMk/>
            <pc:sldMk cId="3858070361" sldId="262"/>
            <ac:cxnSpMk id="22" creationId="{077A2BF6-DA01-1926-0650-621944C58AB2}"/>
          </ac:cxnSpMkLst>
        </pc:cxnChg>
      </pc:sldChg>
      <pc:sldChg chg="addSp modSp add mod">
        <pc:chgData name="Koh, Mansred" userId="ddb39cd4-bb5f-45e0-a9bd-7c5e4de3f990" providerId="ADAL" clId="{BDF66904-5D9D-409E-AD3C-60B66DE1BD41}" dt="2023-10-04T02:33:01.629" v="437" actId="20577"/>
        <pc:sldMkLst>
          <pc:docMk/>
          <pc:sldMk cId="3172027292" sldId="263"/>
        </pc:sldMkLst>
        <pc:spChg chg="mod">
          <ac:chgData name="Koh, Mansred" userId="ddb39cd4-bb5f-45e0-a9bd-7c5e4de3f990" providerId="ADAL" clId="{BDF66904-5D9D-409E-AD3C-60B66DE1BD41}" dt="2023-09-29T06:29:19.893" v="301" actId="20577"/>
          <ac:spMkLst>
            <pc:docMk/>
            <pc:sldMk cId="3172027292" sldId="263"/>
            <ac:spMk id="2" creationId="{E0D7CC6E-A512-EE04-A413-96142C166694}"/>
          </ac:spMkLst>
        </pc:spChg>
        <pc:spChg chg="add mod">
          <ac:chgData name="Koh, Mansred" userId="ddb39cd4-bb5f-45e0-a9bd-7c5e4de3f990" providerId="ADAL" clId="{BDF66904-5D9D-409E-AD3C-60B66DE1BD41}" dt="2023-09-29T06:30:55.594" v="345" actId="1076"/>
          <ac:spMkLst>
            <pc:docMk/>
            <pc:sldMk cId="3172027292" sldId="263"/>
            <ac:spMk id="3" creationId="{554EA626-8398-149E-FAC0-FBF1BED21DA6}"/>
          </ac:spMkLst>
        </pc:spChg>
        <pc:spChg chg="add mod">
          <ac:chgData name="Koh, Mansred" userId="ddb39cd4-bb5f-45e0-a9bd-7c5e4de3f990" providerId="ADAL" clId="{BDF66904-5D9D-409E-AD3C-60B66DE1BD41}" dt="2023-09-29T06:33:34.123" v="380" actId="207"/>
          <ac:spMkLst>
            <pc:docMk/>
            <pc:sldMk cId="3172027292" sldId="263"/>
            <ac:spMk id="4" creationId="{18F10537-D439-DF54-664E-0AAF1A70F5B0}"/>
          </ac:spMkLst>
        </pc:spChg>
        <pc:spChg chg="mod">
          <ac:chgData name="Koh, Mansred" userId="ddb39cd4-bb5f-45e0-a9bd-7c5e4de3f990" providerId="ADAL" clId="{BDF66904-5D9D-409E-AD3C-60B66DE1BD41}" dt="2023-10-04T02:33:01.629" v="437" actId="20577"/>
          <ac:spMkLst>
            <pc:docMk/>
            <pc:sldMk cId="3172027292" sldId="263"/>
            <ac:spMk id="19" creationId="{F53A17B7-7D74-EDB0-ABDF-554EF2493C79}"/>
          </ac:spMkLst>
        </pc:spChg>
      </pc:sldChg>
      <pc:sldChg chg="delSp modSp add mod">
        <pc:chgData name="Koh, Mansred" userId="ddb39cd4-bb5f-45e0-a9bd-7c5e4de3f990" providerId="ADAL" clId="{BDF66904-5D9D-409E-AD3C-60B66DE1BD41}" dt="2023-09-29T06:52:33.690" v="400" actId="478"/>
        <pc:sldMkLst>
          <pc:docMk/>
          <pc:sldMk cId="1444945868" sldId="264"/>
        </pc:sldMkLst>
        <pc:spChg chg="mod">
          <ac:chgData name="Koh, Mansred" userId="ddb39cd4-bb5f-45e0-a9bd-7c5e4de3f990" providerId="ADAL" clId="{BDF66904-5D9D-409E-AD3C-60B66DE1BD41}" dt="2023-09-29T06:38:39.302" v="399" actId="33524"/>
          <ac:spMkLst>
            <pc:docMk/>
            <pc:sldMk cId="1444945868" sldId="264"/>
            <ac:spMk id="2" creationId="{E0D7CC6E-A512-EE04-A413-96142C166694}"/>
          </ac:spMkLst>
        </pc:spChg>
        <pc:spChg chg="del">
          <ac:chgData name="Koh, Mansred" userId="ddb39cd4-bb5f-45e0-a9bd-7c5e4de3f990" providerId="ADAL" clId="{BDF66904-5D9D-409E-AD3C-60B66DE1BD41}" dt="2023-09-29T06:52:33.690" v="400" actId="478"/>
          <ac:spMkLst>
            <pc:docMk/>
            <pc:sldMk cId="1444945868" sldId="264"/>
            <ac:spMk id="3" creationId="{554EA626-8398-149E-FAC0-FBF1BED21DA6}"/>
          </ac:spMkLst>
        </pc:spChg>
        <pc:spChg chg="del">
          <ac:chgData name="Koh, Mansred" userId="ddb39cd4-bb5f-45e0-a9bd-7c5e4de3f990" providerId="ADAL" clId="{BDF66904-5D9D-409E-AD3C-60B66DE1BD41}" dt="2023-09-29T06:52:33.690" v="400" actId="478"/>
          <ac:spMkLst>
            <pc:docMk/>
            <pc:sldMk cId="1444945868" sldId="264"/>
            <ac:spMk id="4" creationId="{18F10537-D439-DF54-664E-0AAF1A70F5B0}"/>
          </ac:spMkLst>
        </pc:spChg>
        <pc:spChg chg="del">
          <ac:chgData name="Koh, Mansred" userId="ddb39cd4-bb5f-45e0-a9bd-7c5e4de3f990" providerId="ADAL" clId="{BDF66904-5D9D-409E-AD3C-60B66DE1BD41}" dt="2023-09-29T06:52:33.690" v="400" actId="478"/>
          <ac:spMkLst>
            <pc:docMk/>
            <pc:sldMk cId="1444945868" sldId="264"/>
            <ac:spMk id="19" creationId="{F53A17B7-7D74-EDB0-ABDF-554EF2493C79}"/>
          </ac:spMkLst>
        </pc:spChg>
        <pc:spChg chg="del">
          <ac:chgData name="Koh, Mansred" userId="ddb39cd4-bb5f-45e0-a9bd-7c5e4de3f990" providerId="ADAL" clId="{BDF66904-5D9D-409E-AD3C-60B66DE1BD41}" dt="2023-09-29T06:52:33.690" v="400" actId="478"/>
          <ac:spMkLst>
            <pc:docMk/>
            <pc:sldMk cId="1444945868" sldId="264"/>
            <ac:spMk id="23" creationId="{862BC1B0-34B6-CEE2-280C-6A4CCDFA6864}"/>
          </ac:spMkLst>
        </pc:spChg>
        <pc:spChg chg="del">
          <ac:chgData name="Koh, Mansred" userId="ddb39cd4-bb5f-45e0-a9bd-7c5e4de3f990" providerId="ADAL" clId="{BDF66904-5D9D-409E-AD3C-60B66DE1BD41}" dt="2023-09-29T06:52:33.690" v="400" actId="478"/>
          <ac:spMkLst>
            <pc:docMk/>
            <pc:sldMk cId="1444945868" sldId="264"/>
            <ac:spMk id="24" creationId="{A9694E61-238F-5E77-B7D6-34322C7E0873}"/>
          </ac:spMkLst>
        </pc:spChg>
        <pc:cxnChg chg="del">
          <ac:chgData name="Koh, Mansred" userId="ddb39cd4-bb5f-45e0-a9bd-7c5e4de3f990" providerId="ADAL" clId="{BDF66904-5D9D-409E-AD3C-60B66DE1BD41}" dt="2023-09-29T06:52:33.690" v="400" actId="478"/>
          <ac:cxnSpMkLst>
            <pc:docMk/>
            <pc:sldMk cId="1444945868" sldId="264"/>
            <ac:cxnSpMk id="17" creationId="{32788C85-E786-6389-9A3D-DB4E7A7FB728}"/>
          </ac:cxnSpMkLst>
        </pc:cxnChg>
        <pc:cxnChg chg="del">
          <ac:chgData name="Koh, Mansred" userId="ddb39cd4-bb5f-45e0-a9bd-7c5e4de3f990" providerId="ADAL" clId="{BDF66904-5D9D-409E-AD3C-60B66DE1BD41}" dt="2023-09-29T06:52:33.690" v="400" actId="478"/>
          <ac:cxnSpMkLst>
            <pc:docMk/>
            <pc:sldMk cId="1444945868" sldId="264"/>
            <ac:cxnSpMk id="22" creationId="{077A2BF6-DA01-1926-0650-621944C58AB2}"/>
          </ac:cxnSpMkLst>
        </pc:cxnChg>
      </pc:sldChg>
    </pc:docChg>
  </pc:docChgLst>
  <pc:docChgLst>
    <pc:chgData name="Koh, Mansred" userId="ddb39cd4-bb5f-45e0-a9bd-7c5e4de3f990" providerId="ADAL" clId="{180103B4-5F1B-445A-8F36-809D0A0FCB29}"/>
    <pc:docChg chg="undo redo custSel addSld delSld modSld">
      <pc:chgData name="Koh, Mansred" userId="ddb39cd4-bb5f-45e0-a9bd-7c5e4de3f990" providerId="ADAL" clId="{180103B4-5F1B-445A-8F36-809D0A0FCB29}" dt="2023-08-22T05:47:59.091" v="1728" actId="13926"/>
      <pc:docMkLst>
        <pc:docMk/>
      </pc:docMkLst>
      <pc:sldChg chg="addSp delSp modSp mod">
        <pc:chgData name="Koh, Mansred" userId="ddb39cd4-bb5f-45e0-a9bd-7c5e4de3f990" providerId="ADAL" clId="{180103B4-5F1B-445A-8F36-809D0A0FCB29}" dt="2023-08-21T03:21:14.357" v="99" actId="1076"/>
        <pc:sldMkLst>
          <pc:docMk/>
          <pc:sldMk cId="1387144523" sldId="257"/>
        </pc:sldMkLst>
        <pc:spChg chg="add del mod">
          <ac:chgData name="Koh, Mansred" userId="ddb39cd4-bb5f-45e0-a9bd-7c5e4de3f990" providerId="ADAL" clId="{180103B4-5F1B-445A-8F36-809D0A0FCB29}" dt="2023-08-21T02:53:04.398" v="3" actId="478"/>
          <ac:spMkLst>
            <pc:docMk/>
            <pc:sldMk cId="1387144523" sldId="257"/>
            <ac:spMk id="4" creationId="{3F0BD4BD-FDAA-5A6B-82A7-AFD83415A832}"/>
          </ac:spMkLst>
        </pc:spChg>
        <pc:spChg chg="add mod ord">
          <ac:chgData name="Koh, Mansred" userId="ddb39cd4-bb5f-45e0-a9bd-7c5e4de3f990" providerId="ADAL" clId="{180103B4-5F1B-445A-8F36-809D0A0FCB29}" dt="2023-08-21T02:54:58.438" v="11" actId="1076"/>
          <ac:spMkLst>
            <pc:docMk/>
            <pc:sldMk cId="1387144523" sldId="257"/>
            <ac:spMk id="5" creationId="{F669D3A4-EB4A-799C-71C9-464718266942}"/>
          </ac:spMkLst>
        </pc:spChg>
        <pc:spChg chg="add mod">
          <ac:chgData name="Koh, Mansred" userId="ddb39cd4-bb5f-45e0-a9bd-7c5e4de3f990" providerId="ADAL" clId="{180103B4-5F1B-445A-8F36-809D0A0FCB29}" dt="2023-08-21T02:59:02.862" v="31" actId="115"/>
          <ac:spMkLst>
            <pc:docMk/>
            <pc:sldMk cId="1387144523" sldId="257"/>
            <ac:spMk id="8" creationId="{529BC392-8BFD-AD21-E816-10230D411D3E}"/>
          </ac:spMkLst>
        </pc:spChg>
        <pc:spChg chg="add mod">
          <ac:chgData name="Koh, Mansred" userId="ddb39cd4-bb5f-45e0-a9bd-7c5e4de3f990" providerId="ADAL" clId="{180103B4-5F1B-445A-8F36-809D0A0FCB29}" dt="2023-08-21T03:21:04.637" v="97" actId="1076"/>
          <ac:spMkLst>
            <pc:docMk/>
            <pc:sldMk cId="1387144523" sldId="257"/>
            <ac:spMk id="9" creationId="{7F9D8221-C5DA-08D5-F83D-74B216C7CA76}"/>
          </ac:spMkLst>
        </pc:spChg>
        <pc:spChg chg="add mod">
          <ac:chgData name="Koh, Mansred" userId="ddb39cd4-bb5f-45e0-a9bd-7c5e4de3f990" providerId="ADAL" clId="{180103B4-5F1B-445A-8F36-809D0A0FCB29}" dt="2023-08-21T03:20:37.512" v="94" actId="20577"/>
          <ac:spMkLst>
            <pc:docMk/>
            <pc:sldMk cId="1387144523" sldId="257"/>
            <ac:spMk id="12" creationId="{D347AE22-4805-465E-0EF5-12618927F60B}"/>
          </ac:spMkLst>
        </pc:spChg>
        <pc:spChg chg="add mod">
          <ac:chgData name="Koh, Mansred" userId="ddb39cd4-bb5f-45e0-a9bd-7c5e4de3f990" providerId="ADAL" clId="{180103B4-5F1B-445A-8F36-809D0A0FCB29}" dt="2023-08-21T03:21:14.357" v="99" actId="1076"/>
          <ac:spMkLst>
            <pc:docMk/>
            <pc:sldMk cId="1387144523" sldId="257"/>
            <ac:spMk id="13" creationId="{F3F8B36D-35D8-137C-D39F-D9D7391A272F}"/>
          </ac:spMkLst>
        </pc:spChg>
        <pc:picChg chg="add mod">
          <ac:chgData name="Koh, Mansred" userId="ddb39cd4-bb5f-45e0-a9bd-7c5e4de3f990" providerId="ADAL" clId="{180103B4-5F1B-445A-8F36-809D0A0FCB29}" dt="2023-08-21T02:55:34.620" v="14" actId="1076"/>
          <ac:picMkLst>
            <pc:docMk/>
            <pc:sldMk cId="1387144523" sldId="257"/>
            <ac:picMk id="7" creationId="{5573B468-132B-B572-643E-02D0DE17B920}"/>
          </ac:picMkLst>
        </pc:picChg>
        <pc:picChg chg="add mod">
          <ac:chgData name="Koh, Mansred" userId="ddb39cd4-bb5f-45e0-a9bd-7c5e4de3f990" providerId="ADAL" clId="{180103B4-5F1B-445A-8F36-809D0A0FCB29}" dt="2023-08-21T03:20:11.098" v="79" actId="1076"/>
          <ac:picMkLst>
            <pc:docMk/>
            <pc:sldMk cId="1387144523" sldId="257"/>
            <ac:picMk id="11" creationId="{54010CF8-F84A-C77E-5B61-2AEB3B22C171}"/>
          </ac:picMkLst>
        </pc:picChg>
        <pc:picChg chg="mod">
          <ac:chgData name="Koh, Mansred" userId="ddb39cd4-bb5f-45e0-a9bd-7c5e4de3f990" providerId="ADAL" clId="{180103B4-5F1B-445A-8F36-809D0A0FCB29}" dt="2023-08-21T02:52:46.343" v="1" actId="1076"/>
          <ac:picMkLst>
            <pc:docMk/>
            <pc:sldMk cId="1387144523" sldId="257"/>
            <ac:picMk id="1028" creationId="{2F2659DC-1577-8899-2ED5-BAB6D22C80DC}"/>
          </ac:picMkLst>
        </pc:picChg>
      </pc:sldChg>
      <pc:sldChg chg="addSp delSp modSp add del mod">
        <pc:chgData name="Koh, Mansred" userId="ddb39cd4-bb5f-45e0-a9bd-7c5e4de3f990" providerId="ADAL" clId="{180103B4-5F1B-445A-8F36-809D0A0FCB29}" dt="2023-08-21T08:15:53.971" v="749" actId="47"/>
        <pc:sldMkLst>
          <pc:docMk/>
          <pc:sldMk cId="498001838" sldId="258"/>
        </pc:sldMkLst>
        <pc:spChg chg="mod">
          <ac:chgData name="Koh, Mansred" userId="ddb39cd4-bb5f-45e0-a9bd-7c5e4de3f990" providerId="ADAL" clId="{180103B4-5F1B-445A-8F36-809D0A0FCB29}" dt="2023-08-21T06:21:06.021" v="129" actId="1076"/>
          <ac:spMkLst>
            <pc:docMk/>
            <pc:sldMk cId="498001838" sldId="258"/>
            <ac:spMk id="2" creationId="{E0D7CC6E-A512-EE04-A413-96142C166694}"/>
          </ac:spMkLst>
        </pc:spChg>
        <pc:spChg chg="del">
          <ac:chgData name="Koh, Mansred" userId="ddb39cd4-bb5f-45e0-a9bd-7c5e4de3f990" providerId="ADAL" clId="{180103B4-5F1B-445A-8F36-809D0A0FCB29}" dt="2023-08-21T06:14:32.063" v="101" actId="478"/>
          <ac:spMkLst>
            <pc:docMk/>
            <pc:sldMk cId="498001838" sldId="258"/>
            <ac:spMk id="5" creationId="{F669D3A4-EB4A-799C-71C9-464718266942}"/>
          </ac:spMkLst>
        </pc:spChg>
        <pc:spChg chg="mod">
          <ac:chgData name="Koh, Mansred" userId="ddb39cd4-bb5f-45e0-a9bd-7c5e4de3f990" providerId="ADAL" clId="{180103B4-5F1B-445A-8F36-809D0A0FCB29}" dt="2023-08-21T06:28:00.585" v="136" actId="18245"/>
          <ac:spMkLst>
            <pc:docMk/>
            <pc:sldMk cId="498001838" sldId="258"/>
            <ac:spMk id="6" creationId="{99648998-13BF-B4DF-E168-2601DFD7ECE0}"/>
          </ac:spMkLst>
        </pc:spChg>
        <pc:spChg chg="del">
          <ac:chgData name="Koh, Mansred" userId="ddb39cd4-bb5f-45e0-a9bd-7c5e4de3f990" providerId="ADAL" clId="{180103B4-5F1B-445A-8F36-809D0A0FCB29}" dt="2023-08-21T06:14:35.167" v="104" actId="478"/>
          <ac:spMkLst>
            <pc:docMk/>
            <pc:sldMk cId="498001838" sldId="258"/>
            <ac:spMk id="8" creationId="{529BC392-8BFD-AD21-E816-10230D411D3E}"/>
          </ac:spMkLst>
        </pc:spChg>
        <pc:spChg chg="del">
          <ac:chgData name="Koh, Mansred" userId="ddb39cd4-bb5f-45e0-a9bd-7c5e4de3f990" providerId="ADAL" clId="{180103B4-5F1B-445A-8F36-809D0A0FCB29}" dt="2023-08-21T06:14:36.405" v="105" actId="478"/>
          <ac:spMkLst>
            <pc:docMk/>
            <pc:sldMk cId="498001838" sldId="258"/>
            <ac:spMk id="9" creationId="{7F9D8221-C5DA-08D5-F83D-74B216C7CA76}"/>
          </ac:spMkLst>
        </pc:spChg>
        <pc:spChg chg="mod">
          <ac:chgData name="Koh, Mansred" userId="ddb39cd4-bb5f-45e0-a9bd-7c5e4de3f990" providerId="ADAL" clId="{180103B4-5F1B-445A-8F36-809D0A0FCB29}" dt="2023-08-21T06:28:00.585" v="136" actId="18245"/>
          <ac:spMkLst>
            <pc:docMk/>
            <pc:sldMk cId="498001838" sldId="258"/>
            <ac:spMk id="10" creationId="{ED35EF4B-7BED-317F-CADC-68E3FF9E6634}"/>
          </ac:spMkLst>
        </pc:spChg>
        <pc:spChg chg="del">
          <ac:chgData name="Koh, Mansred" userId="ddb39cd4-bb5f-45e0-a9bd-7c5e4de3f990" providerId="ADAL" clId="{180103B4-5F1B-445A-8F36-809D0A0FCB29}" dt="2023-08-21T06:14:37.665" v="106" actId="478"/>
          <ac:spMkLst>
            <pc:docMk/>
            <pc:sldMk cId="498001838" sldId="258"/>
            <ac:spMk id="12" creationId="{D347AE22-4805-465E-0EF5-12618927F60B}"/>
          </ac:spMkLst>
        </pc:spChg>
        <pc:spChg chg="del">
          <ac:chgData name="Koh, Mansred" userId="ddb39cd4-bb5f-45e0-a9bd-7c5e4de3f990" providerId="ADAL" clId="{180103B4-5F1B-445A-8F36-809D0A0FCB29}" dt="2023-08-21T06:14:38.992" v="107" actId="478"/>
          <ac:spMkLst>
            <pc:docMk/>
            <pc:sldMk cId="498001838" sldId="258"/>
            <ac:spMk id="13" creationId="{F3F8B36D-35D8-137C-D39F-D9D7391A272F}"/>
          </ac:spMkLst>
        </pc:spChg>
        <pc:spChg chg="mod">
          <ac:chgData name="Koh, Mansred" userId="ddb39cd4-bb5f-45e0-a9bd-7c5e4de3f990" providerId="ADAL" clId="{180103B4-5F1B-445A-8F36-809D0A0FCB29}" dt="2023-08-21T06:28:00.585" v="136" actId="18245"/>
          <ac:spMkLst>
            <pc:docMk/>
            <pc:sldMk cId="498001838" sldId="258"/>
            <ac:spMk id="14" creationId="{F4E57876-E325-B731-0C31-93F829C65A2D}"/>
          </ac:spMkLst>
        </pc:spChg>
        <pc:spChg chg="mod">
          <ac:chgData name="Koh, Mansred" userId="ddb39cd4-bb5f-45e0-a9bd-7c5e4de3f990" providerId="ADAL" clId="{180103B4-5F1B-445A-8F36-809D0A0FCB29}" dt="2023-08-21T06:28:00.585" v="136" actId="18245"/>
          <ac:spMkLst>
            <pc:docMk/>
            <pc:sldMk cId="498001838" sldId="258"/>
            <ac:spMk id="15" creationId="{F61B3C5D-1E1B-B66A-FE4C-3747D6264A8B}"/>
          </ac:spMkLst>
        </pc:spChg>
        <pc:spChg chg="mod">
          <ac:chgData name="Koh, Mansred" userId="ddb39cd4-bb5f-45e0-a9bd-7c5e4de3f990" providerId="ADAL" clId="{180103B4-5F1B-445A-8F36-809D0A0FCB29}" dt="2023-08-21T06:28:00.585" v="136" actId="18245"/>
          <ac:spMkLst>
            <pc:docMk/>
            <pc:sldMk cId="498001838" sldId="258"/>
            <ac:spMk id="16" creationId="{3AE872E7-4471-D711-1AB0-0E8BF14E2A4E}"/>
          </ac:spMkLst>
        </pc:spChg>
        <pc:spChg chg="mod">
          <ac:chgData name="Koh, Mansred" userId="ddb39cd4-bb5f-45e0-a9bd-7c5e4de3f990" providerId="ADAL" clId="{180103B4-5F1B-445A-8F36-809D0A0FCB29}" dt="2023-08-21T06:28:00.585" v="136" actId="18245"/>
          <ac:spMkLst>
            <pc:docMk/>
            <pc:sldMk cId="498001838" sldId="258"/>
            <ac:spMk id="17" creationId="{8FDFCF08-D8BC-792B-04DA-FC57C7DC02A7}"/>
          </ac:spMkLst>
        </pc:spChg>
        <pc:spChg chg="mod">
          <ac:chgData name="Koh, Mansred" userId="ddb39cd4-bb5f-45e0-a9bd-7c5e4de3f990" providerId="ADAL" clId="{180103B4-5F1B-445A-8F36-809D0A0FCB29}" dt="2023-08-21T06:28:00.585" v="136" actId="18245"/>
          <ac:spMkLst>
            <pc:docMk/>
            <pc:sldMk cId="498001838" sldId="258"/>
            <ac:spMk id="18" creationId="{D8573FFE-E586-B3D9-1423-2EDD50B1814B}"/>
          </ac:spMkLst>
        </pc:spChg>
        <pc:spChg chg="mod">
          <ac:chgData name="Koh, Mansred" userId="ddb39cd4-bb5f-45e0-a9bd-7c5e4de3f990" providerId="ADAL" clId="{180103B4-5F1B-445A-8F36-809D0A0FCB29}" dt="2023-08-21T06:28:00.585" v="136" actId="18245"/>
          <ac:spMkLst>
            <pc:docMk/>
            <pc:sldMk cId="498001838" sldId="258"/>
            <ac:spMk id="19" creationId="{1F6B76CF-0143-D2C0-EAB1-08525FA6452B}"/>
          </ac:spMkLst>
        </pc:spChg>
        <pc:spChg chg="mod">
          <ac:chgData name="Koh, Mansred" userId="ddb39cd4-bb5f-45e0-a9bd-7c5e4de3f990" providerId="ADAL" clId="{180103B4-5F1B-445A-8F36-809D0A0FCB29}" dt="2023-08-21T06:27:44.259" v="131" actId="18245"/>
          <ac:spMkLst>
            <pc:docMk/>
            <pc:sldMk cId="498001838" sldId="258"/>
            <ac:spMk id="20" creationId="{B43FCA83-B53E-DDED-D89A-8E9DA5BCE558}"/>
          </ac:spMkLst>
        </pc:spChg>
        <pc:spChg chg="add del">
          <ac:chgData name="Koh, Mansred" userId="ddb39cd4-bb5f-45e0-a9bd-7c5e4de3f990" providerId="ADAL" clId="{180103B4-5F1B-445A-8F36-809D0A0FCB29}" dt="2023-08-21T06:28:00.044" v="135" actId="11529"/>
          <ac:spMkLst>
            <pc:docMk/>
            <pc:sldMk cId="498001838" sldId="258"/>
            <ac:spMk id="21" creationId="{881779C4-2B1F-0264-7906-6EAFFE5D8354}"/>
          </ac:spMkLst>
        </pc:spChg>
        <pc:grpChg chg="mod">
          <ac:chgData name="Koh, Mansred" userId="ddb39cd4-bb5f-45e0-a9bd-7c5e4de3f990" providerId="ADAL" clId="{180103B4-5F1B-445A-8F36-809D0A0FCB29}" dt="2023-08-21T06:28:00.585" v="136" actId="18245"/>
          <ac:grpSpMkLst>
            <pc:docMk/>
            <pc:sldMk cId="498001838" sldId="258"/>
            <ac:grpSpMk id="4" creationId="{68100EC1-90E6-E659-320D-799DFED434F2}"/>
          </ac:grpSpMkLst>
        </pc:grpChg>
        <pc:graphicFrameChg chg="add del mod modGraphic">
          <ac:chgData name="Koh, Mansred" userId="ddb39cd4-bb5f-45e0-a9bd-7c5e4de3f990" providerId="ADAL" clId="{180103B4-5F1B-445A-8F36-809D0A0FCB29}" dt="2023-08-21T06:48:58.456" v="320" actId="20577"/>
          <ac:graphicFrameMkLst>
            <pc:docMk/>
            <pc:sldMk cId="498001838" sldId="258"/>
            <ac:graphicFrameMk id="3" creationId="{40F48A70-36A3-34FB-E7AB-35F9B2D4A4D2}"/>
          </ac:graphicFrameMkLst>
        </pc:graphicFrameChg>
        <pc:picChg chg="del">
          <ac:chgData name="Koh, Mansred" userId="ddb39cd4-bb5f-45e0-a9bd-7c5e4de3f990" providerId="ADAL" clId="{180103B4-5F1B-445A-8F36-809D0A0FCB29}" dt="2023-08-21T06:14:33.640" v="103" actId="478"/>
          <ac:picMkLst>
            <pc:docMk/>
            <pc:sldMk cId="498001838" sldId="258"/>
            <ac:picMk id="7" creationId="{5573B468-132B-B572-643E-02D0DE17B920}"/>
          </ac:picMkLst>
        </pc:picChg>
        <pc:picChg chg="del">
          <ac:chgData name="Koh, Mansred" userId="ddb39cd4-bb5f-45e0-a9bd-7c5e4de3f990" providerId="ADAL" clId="{180103B4-5F1B-445A-8F36-809D0A0FCB29}" dt="2023-08-21T06:14:32.876" v="102" actId="478"/>
          <ac:picMkLst>
            <pc:docMk/>
            <pc:sldMk cId="498001838" sldId="258"/>
            <ac:picMk id="11" creationId="{54010CF8-F84A-C77E-5B61-2AEB3B22C171}"/>
          </ac:picMkLst>
        </pc:picChg>
        <pc:picChg chg="del">
          <ac:chgData name="Koh, Mansred" userId="ddb39cd4-bb5f-45e0-a9bd-7c5e4de3f990" providerId="ADAL" clId="{180103B4-5F1B-445A-8F36-809D0A0FCB29}" dt="2023-08-21T06:14:39.533" v="108" actId="478"/>
          <ac:picMkLst>
            <pc:docMk/>
            <pc:sldMk cId="498001838" sldId="258"/>
            <ac:picMk id="1028" creationId="{2F2659DC-1577-8899-2ED5-BAB6D22C80DC}"/>
          </ac:picMkLst>
        </pc:picChg>
      </pc:sldChg>
      <pc:sldChg chg="addSp delSp modSp add mod">
        <pc:chgData name="Koh, Mansred" userId="ddb39cd4-bb5f-45e0-a9bd-7c5e4de3f990" providerId="ADAL" clId="{180103B4-5F1B-445A-8F36-809D0A0FCB29}" dt="2023-08-22T05:40:12.231" v="1511" actId="1076"/>
        <pc:sldMkLst>
          <pc:docMk/>
          <pc:sldMk cId="2837130719" sldId="259"/>
        </pc:sldMkLst>
        <pc:spChg chg="mod">
          <ac:chgData name="Koh, Mansred" userId="ddb39cd4-bb5f-45e0-a9bd-7c5e4de3f990" providerId="ADAL" clId="{180103B4-5F1B-445A-8F36-809D0A0FCB29}" dt="2023-08-21T08:44:07.046" v="752" actId="20577"/>
          <ac:spMkLst>
            <pc:docMk/>
            <pc:sldMk cId="2837130719" sldId="259"/>
            <ac:spMk id="2" creationId="{E0D7CC6E-A512-EE04-A413-96142C166694}"/>
          </ac:spMkLst>
        </pc:spChg>
        <pc:spChg chg="add mod">
          <ac:chgData name="Koh, Mansred" userId="ddb39cd4-bb5f-45e0-a9bd-7c5e4de3f990" providerId="ADAL" clId="{180103B4-5F1B-445A-8F36-809D0A0FCB29}" dt="2023-08-22T05:40:12.231" v="1511" actId="1076"/>
          <ac:spMkLst>
            <pc:docMk/>
            <pc:sldMk cId="2837130719" sldId="259"/>
            <ac:spMk id="5" creationId="{DC89E3EA-0EF6-169A-CE96-129BB6AAC2ED}"/>
          </ac:spMkLst>
        </pc:spChg>
        <pc:graphicFrameChg chg="del">
          <ac:chgData name="Koh, Mansred" userId="ddb39cd4-bb5f-45e0-a9bd-7c5e4de3f990" providerId="ADAL" clId="{180103B4-5F1B-445A-8F36-809D0A0FCB29}" dt="2023-08-21T06:49:13.303" v="322" actId="478"/>
          <ac:graphicFrameMkLst>
            <pc:docMk/>
            <pc:sldMk cId="2837130719" sldId="259"/>
            <ac:graphicFrameMk id="3" creationId="{40F48A70-36A3-34FB-E7AB-35F9B2D4A4D2}"/>
          </ac:graphicFrameMkLst>
        </pc:graphicFrameChg>
        <pc:graphicFrameChg chg="add mod modGraphic">
          <ac:chgData name="Koh, Mansred" userId="ddb39cd4-bb5f-45e0-a9bd-7c5e4de3f990" providerId="ADAL" clId="{180103B4-5F1B-445A-8F36-809D0A0FCB29}" dt="2023-08-22T05:32:20.327" v="1291" actId="20577"/>
          <ac:graphicFrameMkLst>
            <pc:docMk/>
            <pc:sldMk cId="2837130719" sldId="259"/>
            <ac:graphicFrameMk id="4" creationId="{AE927E60-48DA-593C-644F-6A69CC458DF7}"/>
          </ac:graphicFrameMkLst>
        </pc:graphicFrameChg>
      </pc:sldChg>
      <pc:sldChg chg="modSp add mod">
        <pc:chgData name="Koh, Mansred" userId="ddb39cd4-bb5f-45e0-a9bd-7c5e4de3f990" providerId="ADAL" clId="{180103B4-5F1B-445A-8F36-809D0A0FCB29}" dt="2023-08-22T05:47:59.091" v="1728" actId="13926"/>
        <pc:sldMkLst>
          <pc:docMk/>
          <pc:sldMk cId="1542459503" sldId="260"/>
        </pc:sldMkLst>
        <pc:spChg chg="mod">
          <ac:chgData name="Koh, Mansred" userId="ddb39cd4-bb5f-45e0-a9bd-7c5e4de3f990" providerId="ADAL" clId="{180103B4-5F1B-445A-8F36-809D0A0FCB29}" dt="2023-08-21T08:44:26.039" v="769" actId="313"/>
          <ac:spMkLst>
            <pc:docMk/>
            <pc:sldMk cId="1542459503" sldId="260"/>
            <ac:spMk id="2" creationId="{E0D7CC6E-A512-EE04-A413-96142C166694}"/>
          </ac:spMkLst>
        </pc:spChg>
        <pc:spChg chg="mod">
          <ac:chgData name="Koh, Mansred" userId="ddb39cd4-bb5f-45e0-a9bd-7c5e4de3f990" providerId="ADAL" clId="{180103B4-5F1B-445A-8F36-809D0A0FCB29}" dt="2023-08-22T05:47:43.305" v="1727" actId="1076"/>
          <ac:spMkLst>
            <pc:docMk/>
            <pc:sldMk cId="1542459503" sldId="260"/>
            <ac:spMk id="5" creationId="{DC89E3EA-0EF6-169A-CE96-129BB6AAC2ED}"/>
          </ac:spMkLst>
        </pc:spChg>
        <pc:graphicFrameChg chg="mod">
          <ac:chgData name="Koh, Mansred" userId="ddb39cd4-bb5f-45e0-a9bd-7c5e4de3f990" providerId="ADAL" clId="{180103B4-5F1B-445A-8F36-809D0A0FCB29}" dt="2023-08-22T05:47:59.091" v="1728" actId="13926"/>
          <ac:graphicFrameMkLst>
            <pc:docMk/>
            <pc:sldMk cId="1542459503" sldId="260"/>
            <ac:graphicFrameMk id="4" creationId="{AE927E60-48DA-593C-644F-6A69CC458DF7}"/>
          </ac:graphicFrameMkLst>
        </pc:graphicFrameChg>
      </pc:sldChg>
      <pc:sldChg chg="addSp delSp modSp add mod">
        <pc:chgData name="Koh, Mansred" userId="ddb39cd4-bb5f-45e0-a9bd-7c5e4de3f990" providerId="ADAL" clId="{180103B4-5F1B-445A-8F36-809D0A0FCB29}" dt="2023-08-22T02:16:01.018" v="1042" actId="20577"/>
        <pc:sldMkLst>
          <pc:docMk/>
          <pc:sldMk cId="2764115606" sldId="261"/>
        </pc:sldMkLst>
        <pc:spChg chg="mod">
          <ac:chgData name="Koh, Mansred" userId="ddb39cd4-bb5f-45e0-a9bd-7c5e4de3f990" providerId="ADAL" clId="{180103B4-5F1B-445A-8F36-809D0A0FCB29}" dt="2023-08-22T02:09:15.197" v="964" actId="20577"/>
          <ac:spMkLst>
            <pc:docMk/>
            <pc:sldMk cId="2764115606" sldId="261"/>
            <ac:spMk id="2" creationId="{E0D7CC6E-A512-EE04-A413-96142C166694}"/>
          </ac:spMkLst>
        </pc:spChg>
        <pc:spChg chg="add mod">
          <ac:chgData name="Koh, Mansred" userId="ddb39cd4-bb5f-45e0-a9bd-7c5e4de3f990" providerId="ADAL" clId="{180103B4-5F1B-445A-8F36-809D0A0FCB29}" dt="2023-08-22T02:16:01.018" v="1042" actId="20577"/>
          <ac:spMkLst>
            <pc:docMk/>
            <pc:sldMk cId="2764115606" sldId="261"/>
            <ac:spMk id="3" creationId="{F6CF5427-27E6-5535-84EC-96D7C44391BF}"/>
          </ac:spMkLst>
        </pc:spChg>
        <pc:spChg chg="del">
          <ac:chgData name="Koh, Mansred" userId="ddb39cd4-bb5f-45e0-a9bd-7c5e4de3f990" providerId="ADAL" clId="{180103B4-5F1B-445A-8F36-809D0A0FCB29}" dt="2023-08-22T02:07:09.367" v="919" actId="478"/>
          <ac:spMkLst>
            <pc:docMk/>
            <pc:sldMk cId="2764115606" sldId="261"/>
            <ac:spMk id="5" creationId="{F669D3A4-EB4A-799C-71C9-464718266942}"/>
          </ac:spMkLst>
        </pc:spChg>
        <pc:spChg chg="del">
          <ac:chgData name="Koh, Mansred" userId="ddb39cd4-bb5f-45e0-a9bd-7c5e4de3f990" providerId="ADAL" clId="{180103B4-5F1B-445A-8F36-809D0A0FCB29}" dt="2023-08-22T02:07:12.020" v="920" actId="478"/>
          <ac:spMkLst>
            <pc:docMk/>
            <pc:sldMk cId="2764115606" sldId="261"/>
            <ac:spMk id="8" creationId="{529BC392-8BFD-AD21-E816-10230D411D3E}"/>
          </ac:spMkLst>
        </pc:spChg>
        <pc:spChg chg="del">
          <ac:chgData name="Koh, Mansred" userId="ddb39cd4-bb5f-45e0-a9bd-7c5e4de3f990" providerId="ADAL" clId="{180103B4-5F1B-445A-8F36-809D0A0FCB29}" dt="2023-08-22T02:07:12.020" v="920" actId="478"/>
          <ac:spMkLst>
            <pc:docMk/>
            <pc:sldMk cId="2764115606" sldId="261"/>
            <ac:spMk id="9" creationId="{7F9D8221-C5DA-08D5-F83D-74B216C7CA76}"/>
          </ac:spMkLst>
        </pc:spChg>
        <pc:spChg chg="del">
          <ac:chgData name="Koh, Mansred" userId="ddb39cd4-bb5f-45e0-a9bd-7c5e4de3f990" providerId="ADAL" clId="{180103B4-5F1B-445A-8F36-809D0A0FCB29}" dt="2023-08-22T02:07:12.020" v="920" actId="478"/>
          <ac:spMkLst>
            <pc:docMk/>
            <pc:sldMk cId="2764115606" sldId="261"/>
            <ac:spMk id="12" creationId="{D347AE22-4805-465E-0EF5-12618927F60B}"/>
          </ac:spMkLst>
        </pc:spChg>
        <pc:spChg chg="del">
          <ac:chgData name="Koh, Mansred" userId="ddb39cd4-bb5f-45e0-a9bd-7c5e4de3f990" providerId="ADAL" clId="{180103B4-5F1B-445A-8F36-809D0A0FCB29}" dt="2023-08-22T02:07:12.020" v="920" actId="478"/>
          <ac:spMkLst>
            <pc:docMk/>
            <pc:sldMk cId="2764115606" sldId="261"/>
            <ac:spMk id="13" creationId="{F3F8B36D-35D8-137C-D39F-D9D7391A272F}"/>
          </ac:spMkLst>
        </pc:spChg>
        <pc:picChg chg="del">
          <ac:chgData name="Koh, Mansred" userId="ddb39cd4-bb5f-45e0-a9bd-7c5e4de3f990" providerId="ADAL" clId="{180103B4-5F1B-445A-8F36-809D0A0FCB29}" dt="2023-08-22T02:07:12.020" v="920" actId="478"/>
          <ac:picMkLst>
            <pc:docMk/>
            <pc:sldMk cId="2764115606" sldId="261"/>
            <ac:picMk id="7" creationId="{5573B468-132B-B572-643E-02D0DE17B920}"/>
          </ac:picMkLst>
        </pc:picChg>
        <pc:picChg chg="del">
          <ac:chgData name="Koh, Mansred" userId="ddb39cd4-bb5f-45e0-a9bd-7c5e4de3f990" providerId="ADAL" clId="{180103B4-5F1B-445A-8F36-809D0A0FCB29}" dt="2023-08-22T02:07:12.020" v="920" actId="478"/>
          <ac:picMkLst>
            <pc:docMk/>
            <pc:sldMk cId="2764115606" sldId="261"/>
            <ac:picMk id="11" creationId="{54010CF8-F84A-C77E-5B61-2AEB3B22C171}"/>
          </ac:picMkLst>
        </pc:picChg>
        <pc:picChg chg="del">
          <ac:chgData name="Koh, Mansred" userId="ddb39cd4-bb5f-45e0-a9bd-7c5e4de3f990" providerId="ADAL" clId="{180103B4-5F1B-445A-8F36-809D0A0FCB29}" dt="2023-08-22T02:07:12.020" v="920" actId="478"/>
          <ac:picMkLst>
            <pc:docMk/>
            <pc:sldMk cId="2764115606" sldId="261"/>
            <ac:picMk id="1028" creationId="{2F2659DC-1577-8899-2ED5-BAB6D22C80DC}"/>
          </ac:picMkLst>
        </pc:picChg>
      </pc:sldChg>
    </pc:docChg>
  </pc:docChgLst>
  <pc:docChgLst>
    <pc:chgData name="Koh, Mansred" userId="ddb39cd4-bb5f-45e0-a9bd-7c5e4de3f990" providerId="ADAL" clId="{6238C8C5-1A3A-4E86-BE5C-8E4756F190A7}"/>
    <pc:docChg chg="modSld">
      <pc:chgData name="Koh, Mansred" userId="ddb39cd4-bb5f-45e0-a9bd-7c5e4de3f990" providerId="ADAL" clId="{6238C8C5-1A3A-4E86-BE5C-8E4756F190A7}" dt="2024-01-08T02:07:21.764" v="1"/>
      <pc:docMkLst>
        <pc:docMk/>
      </pc:docMkLst>
      <pc:sldChg chg="modAnim">
        <pc:chgData name="Koh, Mansred" userId="ddb39cd4-bb5f-45e0-a9bd-7c5e4de3f990" providerId="ADAL" clId="{6238C8C5-1A3A-4E86-BE5C-8E4756F190A7}" dt="2024-01-08T02:07:21.764" v="1"/>
        <pc:sldMkLst>
          <pc:docMk/>
          <pc:sldMk cId="1387144523" sldId="25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hp.sharepoint.com/:f:/r/teams/IWS-MfgOps/Shared%20Documents/Cap%20Mgmt/Capacity%20POR/FY23/Capacity%20POR?csf=1&amp;web=1&amp;e=e4x8Xv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hp.sharepoint.com/:f:/r/teams/IWS-MfgOps/Shared%20Documents/Cap%20Mgmt/Capacity%20POR/FY23/Capacity%20POR?csf=1&amp;web=1&amp;e=e4x8Xv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hp.sharepoint.com/:f:/r/teams/IWS-MfgOps/Shared%20Documents/Cap%20Mgmt/Capacity%20POR/FY23/Capacity%20POR?csf=1&amp;web=1&amp;e=e4x8Xv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hp.sharepoint.com/:f:/r/teams/IWS-MfgOps/Shared%20Documents/Cap%20Mgmt/Capacity%20POR/FY23/Capacity%20POR?csf=1&amp;web=1&amp;e=e4x8X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EE666-BE63-493D-B9D0-E228940299AF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SG"/>
        </a:p>
      </dgm:t>
    </dgm:pt>
    <dgm:pt modelId="{23000A6B-040E-45E7-BB84-B07B54DB9EE7}">
      <dgm:prSet phldrT="[Text]" custT="1"/>
      <dgm:spPr/>
      <dgm:t>
        <a:bodyPr/>
        <a:lstStyle/>
        <a:p>
          <a:pPr algn="ctr"/>
          <a:r>
            <a:rPr lang="en-SG" sz="1400" dirty="0"/>
            <a:t>1 ) Make a copy of June file and name it to July Open July file </a:t>
          </a:r>
          <a:br>
            <a:rPr lang="en-SG" sz="1400" dirty="0"/>
          </a:br>
          <a:r>
            <a:rPr lang="en-SG" sz="14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IPS Capacity POR_Jul'23</a:t>
          </a:r>
          <a:endParaRPr lang="en-SG" sz="1400" dirty="0"/>
        </a:p>
      </dgm:t>
    </dgm:pt>
    <dgm:pt modelId="{6896B559-56D1-43B9-88BB-B65BACF75229}" type="parTrans" cxnId="{FCE2B8C0-A30A-4C28-ACF0-7BA0E24DC715}">
      <dgm:prSet/>
      <dgm:spPr/>
      <dgm:t>
        <a:bodyPr/>
        <a:lstStyle/>
        <a:p>
          <a:endParaRPr lang="en-SG"/>
        </a:p>
      </dgm:t>
    </dgm:pt>
    <dgm:pt modelId="{63B0BDA4-8EA7-4494-990B-AF7CBF634CAA}" type="sibTrans" cxnId="{FCE2B8C0-A30A-4C28-ACF0-7BA0E24DC715}">
      <dgm:prSet/>
      <dgm:spPr/>
      <dgm:t>
        <a:bodyPr/>
        <a:lstStyle/>
        <a:p>
          <a:endParaRPr lang="en-SG"/>
        </a:p>
      </dgm:t>
    </dgm:pt>
    <dgm:pt modelId="{29E1F45F-236A-470C-BE77-2B3391019133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dirty="0"/>
            <a:t>Rename sheet Jun’23 to Jul’23</a:t>
          </a:r>
        </a:p>
      </dgm:t>
    </dgm:pt>
    <dgm:pt modelId="{57AE9824-6174-48DE-A59F-4C153A4CF6E8}" type="parTrans" cxnId="{97F53007-176F-47E5-8418-0F43797EB45E}">
      <dgm:prSet/>
      <dgm:spPr/>
      <dgm:t>
        <a:bodyPr/>
        <a:lstStyle/>
        <a:p>
          <a:endParaRPr lang="en-SG"/>
        </a:p>
      </dgm:t>
    </dgm:pt>
    <dgm:pt modelId="{7DBD5D75-3308-4AA0-A42E-5F5A9220264A}" type="sibTrans" cxnId="{97F53007-176F-47E5-8418-0F43797EB45E}">
      <dgm:prSet/>
      <dgm:spPr/>
      <dgm:t>
        <a:bodyPr/>
        <a:lstStyle/>
        <a:p>
          <a:endParaRPr lang="en-SG"/>
        </a:p>
      </dgm:t>
    </dgm:pt>
    <dgm:pt modelId="{B297DBDD-227E-4B0F-B37B-560C2214AC3E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dirty="0"/>
            <a:t>Select all fonts which is red &amp; bold to black and unbold</a:t>
          </a:r>
        </a:p>
      </dgm:t>
    </dgm:pt>
    <dgm:pt modelId="{9480A28E-D1C8-4F1B-81CE-27FCA7FC8D21}" type="parTrans" cxnId="{5D998F0E-408C-442B-BA38-3981BE2FF87A}">
      <dgm:prSet/>
      <dgm:spPr/>
      <dgm:t>
        <a:bodyPr/>
        <a:lstStyle/>
        <a:p>
          <a:endParaRPr lang="en-SG"/>
        </a:p>
      </dgm:t>
    </dgm:pt>
    <dgm:pt modelId="{939718DA-D89C-4488-94B4-1DC67AF24134}" type="sibTrans" cxnId="{5D998F0E-408C-442B-BA38-3981BE2FF87A}">
      <dgm:prSet/>
      <dgm:spPr/>
      <dgm:t>
        <a:bodyPr/>
        <a:lstStyle/>
        <a:p>
          <a:endParaRPr lang="en-SG"/>
        </a:p>
      </dgm:t>
    </dgm:pt>
    <dgm:pt modelId="{5EF55949-F691-48B8-91D2-BD4C4D771049}">
      <dgm:prSet phldrT="[Text]" custT="1"/>
      <dgm:spPr/>
      <dgm:t>
        <a:bodyPr/>
        <a:lstStyle/>
        <a:p>
          <a:pPr algn="ctr"/>
          <a:r>
            <a:rPr lang="en-SG" sz="1400" dirty="0"/>
            <a:t>2) Send email out to respective stakeholders</a:t>
          </a:r>
        </a:p>
      </dgm:t>
    </dgm:pt>
    <dgm:pt modelId="{0A42E99D-9E48-4172-8082-8796873539A7}" type="parTrans" cxnId="{9760C500-BF46-46DA-BB66-BD3ADF1499A1}">
      <dgm:prSet/>
      <dgm:spPr/>
      <dgm:t>
        <a:bodyPr/>
        <a:lstStyle/>
        <a:p>
          <a:endParaRPr lang="en-SG"/>
        </a:p>
      </dgm:t>
    </dgm:pt>
    <dgm:pt modelId="{FB10BD31-67A6-4FE9-8E24-CD1902A12D71}" type="sibTrans" cxnId="{9760C500-BF46-46DA-BB66-BD3ADF1499A1}">
      <dgm:prSet/>
      <dgm:spPr/>
      <dgm:t>
        <a:bodyPr/>
        <a:lstStyle/>
        <a:p>
          <a:endParaRPr lang="en-SG"/>
        </a:p>
      </dgm:t>
    </dgm:pt>
    <dgm:pt modelId="{51367689-1A73-4566-BC98-1EFE19DD4E79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SG" sz="1400" dirty="0"/>
            <a:t>Include text updates from MPA leads</a:t>
          </a:r>
        </a:p>
      </dgm:t>
    </dgm:pt>
    <dgm:pt modelId="{97AE1AE7-FDCF-4B33-8D13-2AF35B866984}" type="parTrans" cxnId="{0643FF01-FB93-4BE1-9BCE-5CA36CB04FE3}">
      <dgm:prSet/>
      <dgm:spPr/>
      <dgm:t>
        <a:bodyPr/>
        <a:lstStyle/>
        <a:p>
          <a:endParaRPr lang="en-SG"/>
        </a:p>
      </dgm:t>
    </dgm:pt>
    <dgm:pt modelId="{A89B32BD-D670-48A6-BDA7-8C3C6C1A5D12}" type="sibTrans" cxnId="{0643FF01-FB93-4BE1-9BCE-5CA36CB04FE3}">
      <dgm:prSet/>
      <dgm:spPr/>
      <dgm:t>
        <a:bodyPr/>
        <a:lstStyle/>
        <a:p>
          <a:endParaRPr lang="en-SG"/>
        </a:p>
      </dgm:t>
    </dgm:pt>
    <dgm:pt modelId="{AB7F0FDB-4B21-451F-93D7-280EFF443139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dirty="0"/>
            <a:t>Filter column H and upload to respective MPA’s SharePoint</a:t>
          </a:r>
        </a:p>
      </dgm:t>
    </dgm:pt>
    <dgm:pt modelId="{8B5A6771-A413-4100-9729-1CA55EEF912B}" type="parTrans" cxnId="{2D61F66D-74D9-44C4-8730-D0141FE5A95D}">
      <dgm:prSet/>
      <dgm:spPr/>
      <dgm:t>
        <a:bodyPr/>
        <a:lstStyle/>
        <a:p>
          <a:endParaRPr lang="en-SG"/>
        </a:p>
      </dgm:t>
    </dgm:pt>
    <dgm:pt modelId="{B96A248E-C2F6-42D2-B8A4-80702164A7C3}" type="sibTrans" cxnId="{2D61F66D-74D9-44C4-8730-D0141FE5A95D}">
      <dgm:prSet/>
      <dgm:spPr/>
      <dgm:t>
        <a:bodyPr/>
        <a:lstStyle/>
        <a:p>
          <a:endParaRPr lang="en-SG"/>
        </a:p>
      </dgm:t>
    </dgm:pt>
    <dgm:pt modelId="{50C2495C-61DD-48CE-B008-EFC280304272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dirty="0"/>
            <a:t>Save June file to July file</a:t>
          </a:r>
        </a:p>
      </dgm:t>
    </dgm:pt>
    <dgm:pt modelId="{700D42E4-8EC5-4D31-B099-74801E79E405}" type="parTrans" cxnId="{CF97E3AB-8464-4E15-9967-55D5E82F6790}">
      <dgm:prSet/>
      <dgm:spPr/>
      <dgm:t>
        <a:bodyPr/>
        <a:lstStyle/>
        <a:p>
          <a:endParaRPr lang="en-SG"/>
        </a:p>
      </dgm:t>
    </dgm:pt>
    <dgm:pt modelId="{DF641C30-A0B4-4A61-9DA2-4ED849352C35}" type="sibTrans" cxnId="{CF97E3AB-8464-4E15-9967-55D5E82F6790}">
      <dgm:prSet/>
      <dgm:spPr/>
      <dgm:t>
        <a:bodyPr/>
        <a:lstStyle/>
        <a:p>
          <a:endParaRPr lang="en-SG"/>
        </a:p>
      </dgm:t>
    </dgm:pt>
    <dgm:pt modelId="{6A6CC9A7-43CE-47EF-A8C0-FFD19A6E20AA}" type="pres">
      <dgm:prSet presAssocID="{887EE666-BE63-493D-B9D0-E228940299AF}" presName="linearFlow" presStyleCnt="0">
        <dgm:presLayoutVars>
          <dgm:dir/>
          <dgm:animLvl val="lvl"/>
          <dgm:resizeHandles val="exact"/>
        </dgm:presLayoutVars>
      </dgm:prSet>
      <dgm:spPr/>
    </dgm:pt>
    <dgm:pt modelId="{1B183829-D445-469E-A609-2BAD89520FEB}" type="pres">
      <dgm:prSet presAssocID="{23000A6B-040E-45E7-BB84-B07B54DB9EE7}" presName="composite" presStyleCnt="0"/>
      <dgm:spPr/>
    </dgm:pt>
    <dgm:pt modelId="{0576CFB8-3C8A-4A0D-839C-5C640501EBD3}" type="pres">
      <dgm:prSet presAssocID="{23000A6B-040E-45E7-BB84-B07B54DB9EE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C3B70E3-8F77-4738-8F81-04A5BD9AA8D1}" type="pres">
      <dgm:prSet presAssocID="{23000A6B-040E-45E7-BB84-B07B54DB9EE7}" presName="parSh" presStyleLbl="node1" presStyleIdx="0" presStyleCnt="2" custScaleX="100045" custScaleY="100000"/>
      <dgm:spPr/>
    </dgm:pt>
    <dgm:pt modelId="{B236686C-98AC-4E36-B8FC-24B58C88ABF9}" type="pres">
      <dgm:prSet presAssocID="{23000A6B-040E-45E7-BB84-B07B54DB9EE7}" presName="desTx" presStyleLbl="fgAcc1" presStyleIdx="0" presStyleCnt="2" custScaleX="113406">
        <dgm:presLayoutVars>
          <dgm:bulletEnabled val="1"/>
        </dgm:presLayoutVars>
      </dgm:prSet>
      <dgm:spPr/>
    </dgm:pt>
    <dgm:pt modelId="{75993455-42C6-474C-B733-51FE1F6FE610}" type="pres">
      <dgm:prSet presAssocID="{63B0BDA4-8EA7-4494-990B-AF7CBF634CAA}" presName="sibTrans" presStyleLbl="sibTrans2D1" presStyleIdx="0" presStyleCnt="1"/>
      <dgm:spPr/>
    </dgm:pt>
    <dgm:pt modelId="{A9BC985A-3522-4400-AFCB-E3E52FD492BD}" type="pres">
      <dgm:prSet presAssocID="{63B0BDA4-8EA7-4494-990B-AF7CBF634CAA}" presName="connTx" presStyleLbl="sibTrans2D1" presStyleIdx="0" presStyleCnt="1"/>
      <dgm:spPr/>
    </dgm:pt>
    <dgm:pt modelId="{28886A6C-E547-408C-A8D3-0882AA297907}" type="pres">
      <dgm:prSet presAssocID="{5EF55949-F691-48B8-91D2-BD4C4D771049}" presName="composite" presStyleCnt="0"/>
      <dgm:spPr/>
    </dgm:pt>
    <dgm:pt modelId="{E774B941-7B1E-4401-954F-444437F6C4FF}" type="pres">
      <dgm:prSet presAssocID="{5EF55949-F691-48B8-91D2-BD4C4D77104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3991B5A-542D-45BE-8DE1-CF39603E10E2}" type="pres">
      <dgm:prSet presAssocID="{5EF55949-F691-48B8-91D2-BD4C4D771049}" presName="parSh" presStyleLbl="node1" presStyleIdx="1" presStyleCnt="2"/>
      <dgm:spPr/>
    </dgm:pt>
    <dgm:pt modelId="{9DFE468C-4772-454E-B130-6CB42E210554}" type="pres">
      <dgm:prSet presAssocID="{5EF55949-F691-48B8-91D2-BD4C4D771049}" presName="desTx" presStyleLbl="fgAcc1" presStyleIdx="1" presStyleCnt="2">
        <dgm:presLayoutVars>
          <dgm:bulletEnabled val="1"/>
        </dgm:presLayoutVars>
      </dgm:prSet>
      <dgm:spPr/>
    </dgm:pt>
  </dgm:ptLst>
  <dgm:cxnLst>
    <dgm:cxn modelId="{B4352800-85EA-4FE0-B4FB-699470A99A9E}" type="presOf" srcId="{23000A6B-040E-45E7-BB84-B07B54DB9EE7}" destId="{BC3B70E3-8F77-4738-8F81-04A5BD9AA8D1}" srcOrd="1" destOrd="0" presId="urn:microsoft.com/office/officeart/2005/8/layout/process3"/>
    <dgm:cxn modelId="{9760C500-BF46-46DA-BB66-BD3ADF1499A1}" srcId="{887EE666-BE63-493D-B9D0-E228940299AF}" destId="{5EF55949-F691-48B8-91D2-BD4C4D771049}" srcOrd="1" destOrd="0" parTransId="{0A42E99D-9E48-4172-8082-8796873539A7}" sibTransId="{FB10BD31-67A6-4FE9-8E24-CD1902A12D71}"/>
    <dgm:cxn modelId="{0643FF01-FB93-4BE1-9BCE-5CA36CB04FE3}" srcId="{5EF55949-F691-48B8-91D2-BD4C4D771049}" destId="{51367689-1A73-4566-BC98-1EFE19DD4E79}" srcOrd="0" destOrd="0" parTransId="{97AE1AE7-FDCF-4B33-8D13-2AF35B866984}" sibTransId="{A89B32BD-D670-48A6-BDA7-8C3C6C1A5D12}"/>
    <dgm:cxn modelId="{00095E03-C0CD-4A7C-897F-DAC3D389A879}" type="presOf" srcId="{B297DBDD-227E-4B0F-B37B-560C2214AC3E}" destId="{B236686C-98AC-4E36-B8FC-24B58C88ABF9}" srcOrd="0" destOrd="1" presId="urn:microsoft.com/office/officeart/2005/8/layout/process3"/>
    <dgm:cxn modelId="{97F53007-176F-47E5-8418-0F43797EB45E}" srcId="{23000A6B-040E-45E7-BB84-B07B54DB9EE7}" destId="{29E1F45F-236A-470C-BE77-2B3391019133}" srcOrd="0" destOrd="0" parTransId="{57AE9824-6174-48DE-A59F-4C153A4CF6E8}" sibTransId="{7DBD5D75-3308-4AA0-A42E-5F5A9220264A}"/>
    <dgm:cxn modelId="{2B64AA07-0CA8-4D3A-ABF1-6C149587480E}" type="presOf" srcId="{50C2495C-61DD-48CE-B008-EFC280304272}" destId="{B236686C-98AC-4E36-B8FC-24B58C88ABF9}" srcOrd="0" destOrd="3" presId="urn:microsoft.com/office/officeart/2005/8/layout/process3"/>
    <dgm:cxn modelId="{5D998F0E-408C-442B-BA38-3981BE2FF87A}" srcId="{23000A6B-040E-45E7-BB84-B07B54DB9EE7}" destId="{B297DBDD-227E-4B0F-B37B-560C2214AC3E}" srcOrd="1" destOrd="0" parTransId="{9480A28E-D1C8-4F1B-81CE-27FCA7FC8D21}" sibTransId="{939718DA-D89C-4488-94B4-1DC67AF24134}"/>
    <dgm:cxn modelId="{CCBA6B1B-F081-45F3-9FBF-596D5729DC17}" type="presOf" srcId="{23000A6B-040E-45E7-BB84-B07B54DB9EE7}" destId="{0576CFB8-3C8A-4A0D-839C-5C640501EBD3}" srcOrd="0" destOrd="0" presId="urn:microsoft.com/office/officeart/2005/8/layout/process3"/>
    <dgm:cxn modelId="{C803363B-8738-4DFD-BBF3-313DFB0279D5}" type="presOf" srcId="{29E1F45F-236A-470C-BE77-2B3391019133}" destId="{B236686C-98AC-4E36-B8FC-24B58C88ABF9}" srcOrd="0" destOrd="0" presId="urn:microsoft.com/office/officeart/2005/8/layout/process3"/>
    <dgm:cxn modelId="{44D9FC3B-F47B-4625-AF80-E6340B07E5A4}" type="presOf" srcId="{51367689-1A73-4566-BC98-1EFE19DD4E79}" destId="{9DFE468C-4772-454E-B130-6CB42E210554}" srcOrd="0" destOrd="0" presId="urn:microsoft.com/office/officeart/2005/8/layout/process3"/>
    <dgm:cxn modelId="{84A34F5E-01E5-438B-8F95-9C9D7FD11176}" type="presOf" srcId="{5EF55949-F691-48B8-91D2-BD4C4D771049}" destId="{F3991B5A-542D-45BE-8DE1-CF39603E10E2}" srcOrd="1" destOrd="0" presId="urn:microsoft.com/office/officeart/2005/8/layout/process3"/>
    <dgm:cxn modelId="{A97E2845-3138-4A0B-A98D-63DD42C7113F}" type="presOf" srcId="{5EF55949-F691-48B8-91D2-BD4C4D771049}" destId="{E774B941-7B1E-4401-954F-444437F6C4FF}" srcOrd="0" destOrd="0" presId="urn:microsoft.com/office/officeart/2005/8/layout/process3"/>
    <dgm:cxn modelId="{F30C9647-99A5-4311-9882-AEFF134685C6}" type="presOf" srcId="{887EE666-BE63-493D-B9D0-E228940299AF}" destId="{6A6CC9A7-43CE-47EF-A8C0-FFD19A6E20AA}" srcOrd="0" destOrd="0" presId="urn:microsoft.com/office/officeart/2005/8/layout/process3"/>
    <dgm:cxn modelId="{CB75884D-D26D-4DFF-BB24-FF20526D643F}" type="presOf" srcId="{63B0BDA4-8EA7-4494-990B-AF7CBF634CAA}" destId="{A9BC985A-3522-4400-AFCB-E3E52FD492BD}" srcOrd="1" destOrd="0" presId="urn:microsoft.com/office/officeart/2005/8/layout/process3"/>
    <dgm:cxn modelId="{2D61F66D-74D9-44C4-8730-D0141FE5A95D}" srcId="{23000A6B-040E-45E7-BB84-B07B54DB9EE7}" destId="{AB7F0FDB-4B21-451F-93D7-280EFF443139}" srcOrd="2" destOrd="0" parTransId="{8B5A6771-A413-4100-9729-1CA55EEF912B}" sibTransId="{B96A248E-C2F6-42D2-B8A4-80702164A7C3}"/>
    <dgm:cxn modelId="{514B5A7D-9E66-4B18-BF00-7EA124FA1F84}" type="presOf" srcId="{63B0BDA4-8EA7-4494-990B-AF7CBF634CAA}" destId="{75993455-42C6-474C-B733-51FE1F6FE610}" srcOrd="0" destOrd="0" presId="urn:microsoft.com/office/officeart/2005/8/layout/process3"/>
    <dgm:cxn modelId="{F2394EA8-5CF1-43C8-9101-F2D9E600BD10}" type="presOf" srcId="{AB7F0FDB-4B21-451F-93D7-280EFF443139}" destId="{B236686C-98AC-4E36-B8FC-24B58C88ABF9}" srcOrd="0" destOrd="2" presId="urn:microsoft.com/office/officeart/2005/8/layout/process3"/>
    <dgm:cxn modelId="{CF97E3AB-8464-4E15-9967-55D5E82F6790}" srcId="{23000A6B-040E-45E7-BB84-B07B54DB9EE7}" destId="{50C2495C-61DD-48CE-B008-EFC280304272}" srcOrd="3" destOrd="0" parTransId="{700D42E4-8EC5-4D31-B099-74801E79E405}" sibTransId="{DF641C30-A0B4-4A61-9DA2-4ED849352C35}"/>
    <dgm:cxn modelId="{FCE2B8C0-A30A-4C28-ACF0-7BA0E24DC715}" srcId="{887EE666-BE63-493D-B9D0-E228940299AF}" destId="{23000A6B-040E-45E7-BB84-B07B54DB9EE7}" srcOrd="0" destOrd="0" parTransId="{6896B559-56D1-43B9-88BB-B65BACF75229}" sibTransId="{63B0BDA4-8EA7-4494-990B-AF7CBF634CAA}"/>
    <dgm:cxn modelId="{04B4DD42-4B1E-4134-8E6E-5DEA80F966C7}" type="presParOf" srcId="{6A6CC9A7-43CE-47EF-A8C0-FFD19A6E20AA}" destId="{1B183829-D445-469E-A609-2BAD89520FEB}" srcOrd="0" destOrd="0" presId="urn:microsoft.com/office/officeart/2005/8/layout/process3"/>
    <dgm:cxn modelId="{EBFDA302-46D2-44AF-B4F6-57F88D5D1C69}" type="presParOf" srcId="{1B183829-D445-469E-A609-2BAD89520FEB}" destId="{0576CFB8-3C8A-4A0D-839C-5C640501EBD3}" srcOrd="0" destOrd="0" presId="urn:microsoft.com/office/officeart/2005/8/layout/process3"/>
    <dgm:cxn modelId="{C9A8AFDB-8759-4CC7-89D1-5C0C1E82EB69}" type="presParOf" srcId="{1B183829-D445-469E-A609-2BAD89520FEB}" destId="{BC3B70E3-8F77-4738-8F81-04A5BD9AA8D1}" srcOrd="1" destOrd="0" presId="urn:microsoft.com/office/officeart/2005/8/layout/process3"/>
    <dgm:cxn modelId="{09AF9D30-2FDC-4672-9415-F593BE1B25B8}" type="presParOf" srcId="{1B183829-D445-469E-A609-2BAD89520FEB}" destId="{B236686C-98AC-4E36-B8FC-24B58C88ABF9}" srcOrd="2" destOrd="0" presId="urn:microsoft.com/office/officeart/2005/8/layout/process3"/>
    <dgm:cxn modelId="{7E4E653D-78BF-4EE3-AAAB-CB9B6CDBBABD}" type="presParOf" srcId="{6A6CC9A7-43CE-47EF-A8C0-FFD19A6E20AA}" destId="{75993455-42C6-474C-B733-51FE1F6FE610}" srcOrd="1" destOrd="0" presId="urn:microsoft.com/office/officeart/2005/8/layout/process3"/>
    <dgm:cxn modelId="{14F30AF9-3B38-4083-B1FD-D090859E6F09}" type="presParOf" srcId="{75993455-42C6-474C-B733-51FE1F6FE610}" destId="{A9BC985A-3522-4400-AFCB-E3E52FD492BD}" srcOrd="0" destOrd="0" presId="urn:microsoft.com/office/officeart/2005/8/layout/process3"/>
    <dgm:cxn modelId="{5879D4E8-0CC0-478C-A7E5-ABBBFA127C0B}" type="presParOf" srcId="{6A6CC9A7-43CE-47EF-A8C0-FFD19A6E20AA}" destId="{28886A6C-E547-408C-A8D3-0882AA297907}" srcOrd="2" destOrd="0" presId="urn:microsoft.com/office/officeart/2005/8/layout/process3"/>
    <dgm:cxn modelId="{BA19D592-C29D-4E82-AE26-45574F4560B7}" type="presParOf" srcId="{28886A6C-E547-408C-A8D3-0882AA297907}" destId="{E774B941-7B1E-4401-954F-444437F6C4FF}" srcOrd="0" destOrd="0" presId="urn:microsoft.com/office/officeart/2005/8/layout/process3"/>
    <dgm:cxn modelId="{ACB84FBE-BA2E-4771-A075-F38D5DF41099}" type="presParOf" srcId="{28886A6C-E547-408C-A8D3-0882AA297907}" destId="{F3991B5A-542D-45BE-8DE1-CF39603E10E2}" srcOrd="1" destOrd="0" presId="urn:microsoft.com/office/officeart/2005/8/layout/process3"/>
    <dgm:cxn modelId="{8F8ACB53-2E90-4BE8-8BEB-B9A73D21B76F}" type="presParOf" srcId="{28886A6C-E547-408C-A8D3-0882AA297907}" destId="{9DFE468C-4772-454E-B130-6CB42E21055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EE666-BE63-493D-B9D0-E228940299AF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SG"/>
        </a:p>
      </dgm:t>
    </dgm:pt>
    <dgm:pt modelId="{23000A6B-040E-45E7-BB84-B07B54DB9EE7}">
      <dgm:prSet phldrT="[Text]" custT="1"/>
      <dgm:spPr/>
      <dgm:t>
        <a:bodyPr/>
        <a:lstStyle/>
        <a:p>
          <a:pPr algn="ctr"/>
          <a:r>
            <a:rPr lang="en-SG" sz="1400" dirty="0"/>
            <a:t>1 ) Make a copy of April file and name it to May </a:t>
          </a:r>
          <a:br>
            <a:rPr lang="en-SG" sz="1400" dirty="0"/>
          </a:br>
          <a:r>
            <a:rPr lang="en-SG" sz="14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IPS Capacity POR_May’23</a:t>
          </a:r>
          <a:endParaRPr lang="en-SG" sz="1400" dirty="0"/>
        </a:p>
        <a:p>
          <a:pPr algn="ctr"/>
          <a:r>
            <a:rPr lang="en-SG" sz="1400" dirty="0"/>
            <a:t>2) Open Change Request Capacity POR for May’23 sent by planners</a:t>
          </a:r>
        </a:p>
        <a:p>
          <a:pPr algn="ctr"/>
          <a:r>
            <a:rPr lang="en-US" sz="1400" u="sng" dirty="0"/>
            <a:t>05_2023 May_ Change Request Capacity POR</a:t>
          </a:r>
          <a:endParaRPr lang="en-SG" sz="1400" u="sng" dirty="0"/>
        </a:p>
      </dgm:t>
    </dgm:pt>
    <dgm:pt modelId="{6896B559-56D1-43B9-88BB-B65BACF75229}" type="parTrans" cxnId="{FCE2B8C0-A30A-4C28-ACF0-7BA0E24DC715}">
      <dgm:prSet/>
      <dgm:spPr/>
      <dgm:t>
        <a:bodyPr/>
        <a:lstStyle/>
        <a:p>
          <a:endParaRPr lang="en-SG"/>
        </a:p>
      </dgm:t>
    </dgm:pt>
    <dgm:pt modelId="{63B0BDA4-8EA7-4494-990B-AF7CBF634CAA}" type="sibTrans" cxnId="{FCE2B8C0-A30A-4C28-ACF0-7BA0E24DC715}">
      <dgm:prSet/>
      <dgm:spPr/>
      <dgm:t>
        <a:bodyPr/>
        <a:lstStyle/>
        <a:p>
          <a:endParaRPr lang="en-SG"/>
        </a:p>
      </dgm:t>
    </dgm:pt>
    <dgm:pt modelId="{29E1F45F-236A-470C-BE77-2B3391019133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dirty="0"/>
            <a:t>Rename sheet Apr’23 to May’23 (Make a copy for May)</a:t>
          </a:r>
        </a:p>
      </dgm:t>
    </dgm:pt>
    <dgm:pt modelId="{57AE9824-6174-48DE-A59F-4C153A4CF6E8}" type="parTrans" cxnId="{97F53007-176F-47E5-8418-0F43797EB45E}">
      <dgm:prSet/>
      <dgm:spPr/>
      <dgm:t>
        <a:bodyPr/>
        <a:lstStyle/>
        <a:p>
          <a:endParaRPr lang="en-SG"/>
        </a:p>
      </dgm:t>
    </dgm:pt>
    <dgm:pt modelId="{7DBD5D75-3308-4AA0-A42E-5F5A9220264A}" type="sibTrans" cxnId="{97F53007-176F-47E5-8418-0F43797EB45E}">
      <dgm:prSet/>
      <dgm:spPr/>
      <dgm:t>
        <a:bodyPr/>
        <a:lstStyle/>
        <a:p>
          <a:endParaRPr lang="en-SG"/>
        </a:p>
      </dgm:t>
    </dgm:pt>
    <dgm:pt modelId="{B297DBDD-227E-4B0F-B37B-560C2214AC3E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dirty="0"/>
            <a:t>Select all fonts which is red &amp; bold to black and unbold</a:t>
          </a:r>
        </a:p>
      </dgm:t>
    </dgm:pt>
    <dgm:pt modelId="{9480A28E-D1C8-4F1B-81CE-27FCA7FC8D21}" type="parTrans" cxnId="{5D998F0E-408C-442B-BA38-3981BE2FF87A}">
      <dgm:prSet/>
      <dgm:spPr/>
      <dgm:t>
        <a:bodyPr/>
        <a:lstStyle/>
        <a:p>
          <a:endParaRPr lang="en-SG"/>
        </a:p>
      </dgm:t>
    </dgm:pt>
    <dgm:pt modelId="{939718DA-D89C-4488-94B4-1DC67AF24134}" type="sibTrans" cxnId="{5D998F0E-408C-442B-BA38-3981BE2FF87A}">
      <dgm:prSet/>
      <dgm:spPr/>
      <dgm:t>
        <a:bodyPr/>
        <a:lstStyle/>
        <a:p>
          <a:endParaRPr lang="en-SG"/>
        </a:p>
      </dgm:t>
    </dgm:pt>
    <dgm:pt modelId="{5EF55949-F691-48B8-91D2-BD4C4D771049}">
      <dgm:prSet phldrT="[Text]" custT="1"/>
      <dgm:spPr/>
      <dgm:t>
        <a:bodyPr/>
        <a:lstStyle/>
        <a:p>
          <a:pPr algn="ctr"/>
          <a:r>
            <a:rPr lang="en-SG" sz="1400" dirty="0"/>
            <a:t>3) Send out email to respective stakeholders</a:t>
          </a:r>
        </a:p>
      </dgm:t>
    </dgm:pt>
    <dgm:pt modelId="{0A42E99D-9E48-4172-8082-8796873539A7}" type="parTrans" cxnId="{9760C500-BF46-46DA-BB66-BD3ADF1499A1}">
      <dgm:prSet/>
      <dgm:spPr/>
      <dgm:t>
        <a:bodyPr/>
        <a:lstStyle/>
        <a:p>
          <a:endParaRPr lang="en-SG"/>
        </a:p>
      </dgm:t>
    </dgm:pt>
    <dgm:pt modelId="{FB10BD31-67A6-4FE9-8E24-CD1902A12D71}" type="sibTrans" cxnId="{9760C500-BF46-46DA-BB66-BD3ADF1499A1}">
      <dgm:prSet/>
      <dgm:spPr/>
      <dgm:t>
        <a:bodyPr/>
        <a:lstStyle/>
        <a:p>
          <a:endParaRPr lang="en-SG"/>
        </a:p>
      </dgm:t>
    </dgm:pt>
    <dgm:pt modelId="{51367689-1A73-4566-BC98-1EFE19DD4E79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SG" sz="1400" dirty="0"/>
            <a:t>Include text updates from MPA leads</a:t>
          </a:r>
        </a:p>
      </dgm:t>
    </dgm:pt>
    <dgm:pt modelId="{97AE1AE7-FDCF-4B33-8D13-2AF35B866984}" type="parTrans" cxnId="{0643FF01-FB93-4BE1-9BCE-5CA36CB04FE3}">
      <dgm:prSet/>
      <dgm:spPr/>
      <dgm:t>
        <a:bodyPr/>
        <a:lstStyle/>
        <a:p>
          <a:endParaRPr lang="en-SG"/>
        </a:p>
      </dgm:t>
    </dgm:pt>
    <dgm:pt modelId="{A89B32BD-D670-48A6-BDA7-8C3C6C1A5D12}" type="sibTrans" cxnId="{0643FF01-FB93-4BE1-9BCE-5CA36CB04FE3}">
      <dgm:prSet/>
      <dgm:spPr/>
      <dgm:t>
        <a:bodyPr/>
        <a:lstStyle/>
        <a:p>
          <a:endParaRPr lang="en-SG"/>
        </a:p>
      </dgm:t>
    </dgm:pt>
    <dgm:pt modelId="{AB7F0FDB-4B21-451F-93D7-280EFF443139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dirty="0"/>
            <a:t>Filter column H and upload to respective MPA’s SharePoint</a:t>
          </a:r>
        </a:p>
      </dgm:t>
    </dgm:pt>
    <dgm:pt modelId="{8B5A6771-A413-4100-9729-1CA55EEF912B}" type="parTrans" cxnId="{2D61F66D-74D9-44C4-8730-D0141FE5A95D}">
      <dgm:prSet/>
      <dgm:spPr/>
      <dgm:t>
        <a:bodyPr/>
        <a:lstStyle/>
        <a:p>
          <a:endParaRPr lang="en-SG"/>
        </a:p>
      </dgm:t>
    </dgm:pt>
    <dgm:pt modelId="{B96A248E-C2F6-42D2-B8A4-80702164A7C3}" type="sibTrans" cxnId="{2D61F66D-74D9-44C4-8730-D0141FE5A95D}">
      <dgm:prSet/>
      <dgm:spPr/>
      <dgm:t>
        <a:bodyPr/>
        <a:lstStyle/>
        <a:p>
          <a:endParaRPr lang="en-SG"/>
        </a:p>
      </dgm:t>
    </dgm:pt>
    <dgm:pt modelId="{AEA31B5D-8CC3-4BFF-BE18-3365F6C60D3B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dirty="0"/>
            <a:t>Copy Summary Comments from May Change Request Capacity POR to IPS Capacity May</a:t>
          </a:r>
        </a:p>
      </dgm:t>
    </dgm:pt>
    <dgm:pt modelId="{BD2ADC30-A6FD-4981-A3F4-AA73FD7EC4E6}" type="parTrans" cxnId="{77C1F885-9539-43F5-AC44-D879FC1DF564}">
      <dgm:prSet/>
      <dgm:spPr/>
      <dgm:t>
        <a:bodyPr/>
        <a:lstStyle/>
        <a:p>
          <a:endParaRPr lang="en-SG"/>
        </a:p>
      </dgm:t>
    </dgm:pt>
    <dgm:pt modelId="{C908E08D-8A93-4038-BA91-8EC1DC1D8432}" type="sibTrans" cxnId="{77C1F885-9539-43F5-AC44-D879FC1DF564}">
      <dgm:prSet/>
      <dgm:spPr/>
      <dgm:t>
        <a:bodyPr/>
        <a:lstStyle/>
        <a:p>
          <a:endParaRPr lang="en-SG"/>
        </a:p>
      </dgm:t>
    </dgm:pt>
    <dgm:pt modelId="{4202578C-C28A-430E-8BEC-E3B95EF4EB1D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dirty="0"/>
            <a:t>See changes in May Change Request Capacity POR and replace in IPS Capacity POR file (Highlight in bold and red for columns A, F, G and monthly data) (Last Modified, Tooling Cap FY and monthly data)</a:t>
          </a:r>
        </a:p>
      </dgm:t>
    </dgm:pt>
    <dgm:pt modelId="{8F93DAD7-CF97-40DB-B52E-267A7D415EB2}" type="parTrans" cxnId="{CD73DB36-5F44-47E4-AFA9-94BFCD3A7387}">
      <dgm:prSet/>
      <dgm:spPr/>
      <dgm:t>
        <a:bodyPr/>
        <a:lstStyle/>
        <a:p>
          <a:endParaRPr lang="en-SG"/>
        </a:p>
      </dgm:t>
    </dgm:pt>
    <dgm:pt modelId="{AEFDA18D-3A46-404F-8BEE-1293D26B9800}" type="sibTrans" cxnId="{CD73DB36-5F44-47E4-AFA9-94BFCD3A7387}">
      <dgm:prSet/>
      <dgm:spPr/>
      <dgm:t>
        <a:bodyPr/>
        <a:lstStyle/>
        <a:p>
          <a:endParaRPr lang="en-SG"/>
        </a:p>
      </dgm:t>
    </dgm:pt>
    <dgm:pt modelId="{DAE24ABF-7A73-43E2-9198-598EBB958F92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400" dirty="0"/>
            <a:t>Highlight yellow when PLATFORM (</a:t>
          </a:r>
          <a:r>
            <a:rPr lang="en-SG" sz="1400" dirty="0">
              <a:highlight>
                <a:srgbClr val="FFFF00"/>
              </a:highlight>
            </a:rPr>
            <a:t>COMMON SHARED IS LESS THAN COMBINED PLATFORM CAPACITY</a:t>
          </a:r>
          <a:r>
            <a:rPr lang="en-SG" sz="1400" dirty="0"/>
            <a:t>)</a:t>
          </a:r>
        </a:p>
      </dgm:t>
    </dgm:pt>
    <dgm:pt modelId="{E07FEB18-4D4F-45DD-99E7-18F17C094774}" type="parTrans" cxnId="{FF8874F3-2F6D-484A-A434-711A89624C61}">
      <dgm:prSet/>
      <dgm:spPr/>
      <dgm:t>
        <a:bodyPr/>
        <a:lstStyle/>
        <a:p>
          <a:endParaRPr lang="en-SG"/>
        </a:p>
      </dgm:t>
    </dgm:pt>
    <dgm:pt modelId="{790EC26D-4B21-47F3-B05F-6C35851E549C}" type="sibTrans" cxnId="{FF8874F3-2F6D-484A-A434-711A89624C61}">
      <dgm:prSet/>
      <dgm:spPr/>
      <dgm:t>
        <a:bodyPr/>
        <a:lstStyle/>
        <a:p>
          <a:endParaRPr lang="en-SG"/>
        </a:p>
      </dgm:t>
    </dgm:pt>
    <dgm:pt modelId="{6A6CC9A7-43CE-47EF-A8C0-FFD19A6E20AA}" type="pres">
      <dgm:prSet presAssocID="{887EE666-BE63-493D-B9D0-E228940299AF}" presName="linearFlow" presStyleCnt="0">
        <dgm:presLayoutVars>
          <dgm:dir/>
          <dgm:animLvl val="lvl"/>
          <dgm:resizeHandles val="exact"/>
        </dgm:presLayoutVars>
      </dgm:prSet>
      <dgm:spPr/>
    </dgm:pt>
    <dgm:pt modelId="{1B183829-D445-469E-A609-2BAD89520FEB}" type="pres">
      <dgm:prSet presAssocID="{23000A6B-040E-45E7-BB84-B07B54DB9EE7}" presName="composite" presStyleCnt="0"/>
      <dgm:spPr/>
    </dgm:pt>
    <dgm:pt modelId="{0576CFB8-3C8A-4A0D-839C-5C640501EBD3}" type="pres">
      <dgm:prSet presAssocID="{23000A6B-040E-45E7-BB84-B07B54DB9EE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C3B70E3-8F77-4738-8F81-04A5BD9AA8D1}" type="pres">
      <dgm:prSet presAssocID="{23000A6B-040E-45E7-BB84-B07B54DB9EE7}" presName="parSh" presStyleLbl="node1" presStyleIdx="0" presStyleCnt="2" custScaleX="100045" custScaleY="100000"/>
      <dgm:spPr/>
    </dgm:pt>
    <dgm:pt modelId="{B236686C-98AC-4E36-B8FC-24B58C88ABF9}" type="pres">
      <dgm:prSet presAssocID="{23000A6B-040E-45E7-BB84-B07B54DB9EE7}" presName="desTx" presStyleLbl="fgAcc1" presStyleIdx="0" presStyleCnt="2" custScaleX="113406">
        <dgm:presLayoutVars>
          <dgm:bulletEnabled val="1"/>
        </dgm:presLayoutVars>
      </dgm:prSet>
      <dgm:spPr/>
    </dgm:pt>
    <dgm:pt modelId="{75993455-42C6-474C-B733-51FE1F6FE610}" type="pres">
      <dgm:prSet presAssocID="{63B0BDA4-8EA7-4494-990B-AF7CBF634CAA}" presName="sibTrans" presStyleLbl="sibTrans2D1" presStyleIdx="0" presStyleCnt="1" custAng="21547429" custScaleX="102444"/>
      <dgm:spPr/>
    </dgm:pt>
    <dgm:pt modelId="{A9BC985A-3522-4400-AFCB-E3E52FD492BD}" type="pres">
      <dgm:prSet presAssocID="{63B0BDA4-8EA7-4494-990B-AF7CBF634CAA}" presName="connTx" presStyleLbl="sibTrans2D1" presStyleIdx="0" presStyleCnt="1"/>
      <dgm:spPr/>
    </dgm:pt>
    <dgm:pt modelId="{28886A6C-E547-408C-A8D3-0882AA297907}" type="pres">
      <dgm:prSet presAssocID="{5EF55949-F691-48B8-91D2-BD4C4D771049}" presName="composite" presStyleCnt="0"/>
      <dgm:spPr/>
    </dgm:pt>
    <dgm:pt modelId="{E774B941-7B1E-4401-954F-444437F6C4FF}" type="pres">
      <dgm:prSet presAssocID="{5EF55949-F691-48B8-91D2-BD4C4D77104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3991B5A-542D-45BE-8DE1-CF39603E10E2}" type="pres">
      <dgm:prSet presAssocID="{5EF55949-F691-48B8-91D2-BD4C4D771049}" presName="parSh" presStyleLbl="node1" presStyleIdx="1" presStyleCnt="2"/>
      <dgm:spPr/>
    </dgm:pt>
    <dgm:pt modelId="{9DFE468C-4772-454E-B130-6CB42E210554}" type="pres">
      <dgm:prSet presAssocID="{5EF55949-F691-48B8-91D2-BD4C4D771049}" presName="desTx" presStyleLbl="fgAcc1" presStyleIdx="1" presStyleCnt="2">
        <dgm:presLayoutVars>
          <dgm:bulletEnabled val="1"/>
        </dgm:presLayoutVars>
      </dgm:prSet>
      <dgm:spPr/>
    </dgm:pt>
  </dgm:ptLst>
  <dgm:cxnLst>
    <dgm:cxn modelId="{B4352800-85EA-4FE0-B4FB-699470A99A9E}" type="presOf" srcId="{23000A6B-040E-45E7-BB84-B07B54DB9EE7}" destId="{BC3B70E3-8F77-4738-8F81-04A5BD9AA8D1}" srcOrd="1" destOrd="0" presId="urn:microsoft.com/office/officeart/2005/8/layout/process3"/>
    <dgm:cxn modelId="{9760C500-BF46-46DA-BB66-BD3ADF1499A1}" srcId="{887EE666-BE63-493D-B9D0-E228940299AF}" destId="{5EF55949-F691-48B8-91D2-BD4C4D771049}" srcOrd="1" destOrd="0" parTransId="{0A42E99D-9E48-4172-8082-8796873539A7}" sibTransId="{FB10BD31-67A6-4FE9-8E24-CD1902A12D71}"/>
    <dgm:cxn modelId="{0643FF01-FB93-4BE1-9BCE-5CA36CB04FE3}" srcId="{5EF55949-F691-48B8-91D2-BD4C4D771049}" destId="{51367689-1A73-4566-BC98-1EFE19DD4E79}" srcOrd="0" destOrd="0" parTransId="{97AE1AE7-FDCF-4B33-8D13-2AF35B866984}" sibTransId="{A89B32BD-D670-48A6-BDA7-8C3C6C1A5D12}"/>
    <dgm:cxn modelId="{00095E03-C0CD-4A7C-897F-DAC3D389A879}" type="presOf" srcId="{B297DBDD-227E-4B0F-B37B-560C2214AC3E}" destId="{B236686C-98AC-4E36-B8FC-24B58C88ABF9}" srcOrd="0" destOrd="1" presId="urn:microsoft.com/office/officeart/2005/8/layout/process3"/>
    <dgm:cxn modelId="{97F53007-176F-47E5-8418-0F43797EB45E}" srcId="{23000A6B-040E-45E7-BB84-B07B54DB9EE7}" destId="{29E1F45F-236A-470C-BE77-2B3391019133}" srcOrd="0" destOrd="0" parTransId="{57AE9824-6174-48DE-A59F-4C153A4CF6E8}" sibTransId="{7DBD5D75-3308-4AA0-A42E-5F5A9220264A}"/>
    <dgm:cxn modelId="{5D998F0E-408C-442B-BA38-3981BE2FF87A}" srcId="{23000A6B-040E-45E7-BB84-B07B54DB9EE7}" destId="{B297DBDD-227E-4B0F-B37B-560C2214AC3E}" srcOrd="1" destOrd="0" parTransId="{9480A28E-D1C8-4F1B-81CE-27FCA7FC8D21}" sibTransId="{939718DA-D89C-4488-94B4-1DC67AF24134}"/>
    <dgm:cxn modelId="{CCBA6B1B-F081-45F3-9FBF-596D5729DC17}" type="presOf" srcId="{23000A6B-040E-45E7-BB84-B07B54DB9EE7}" destId="{0576CFB8-3C8A-4A0D-839C-5C640501EBD3}" srcOrd="0" destOrd="0" presId="urn:microsoft.com/office/officeart/2005/8/layout/process3"/>
    <dgm:cxn modelId="{CD73DB36-5F44-47E4-AFA9-94BFCD3A7387}" srcId="{23000A6B-040E-45E7-BB84-B07B54DB9EE7}" destId="{4202578C-C28A-430E-8BEC-E3B95EF4EB1D}" srcOrd="3" destOrd="0" parTransId="{8F93DAD7-CF97-40DB-B52E-267A7D415EB2}" sibTransId="{AEFDA18D-3A46-404F-8BEE-1293D26B9800}"/>
    <dgm:cxn modelId="{C803363B-8738-4DFD-BBF3-313DFB0279D5}" type="presOf" srcId="{29E1F45F-236A-470C-BE77-2B3391019133}" destId="{B236686C-98AC-4E36-B8FC-24B58C88ABF9}" srcOrd="0" destOrd="0" presId="urn:microsoft.com/office/officeart/2005/8/layout/process3"/>
    <dgm:cxn modelId="{44D9FC3B-F47B-4625-AF80-E6340B07E5A4}" type="presOf" srcId="{51367689-1A73-4566-BC98-1EFE19DD4E79}" destId="{9DFE468C-4772-454E-B130-6CB42E210554}" srcOrd="0" destOrd="0" presId="urn:microsoft.com/office/officeart/2005/8/layout/process3"/>
    <dgm:cxn modelId="{84A34F5E-01E5-438B-8F95-9C9D7FD11176}" type="presOf" srcId="{5EF55949-F691-48B8-91D2-BD4C4D771049}" destId="{F3991B5A-542D-45BE-8DE1-CF39603E10E2}" srcOrd="1" destOrd="0" presId="urn:microsoft.com/office/officeart/2005/8/layout/process3"/>
    <dgm:cxn modelId="{A97E2845-3138-4A0B-A98D-63DD42C7113F}" type="presOf" srcId="{5EF55949-F691-48B8-91D2-BD4C4D771049}" destId="{E774B941-7B1E-4401-954F-444437F6C4FF}" srcOrd="0" destOrd="0" presId="urn:microsoft.com/office/officeart/2005/8/layout/process3"/>
    <dgm:cxn modelId="{F30C9647-99A5-4311-9882-AEFF134685C6}" type="presOf" srcId="{887EE666-BE63-493D-B9D0-E228940299AF}" destId="{6A6CC9A7-43CE-47EF-A8C0-FFD19A6E20AA}" srcOrd="0" destOrd="0" presId="urn:microsoft.com/office/officeart/2005/8/layout/process3"/>
    <dgm:cxn modelId="{CB75884D-D26D-4DFF-BB24-FF20526D643F}" type="presOf" srcId="{63B0BDA4-8EA7-4494-990B-AF7CBF634CAA}" destId="{A9BC985A-3522-4400-AFCB-E3E52FD492BD}" srcOrd="1" destOrd="0" presId="urn:microsoft.com/office/officeart/2005/8/layout/process3"/>
    <dgm:cxn modelId="{2D61F66D-74D9-44C4-8730-D0141FE5A95D}" srcId="{23000A6B-040E-45E7-BB84-B07B54DB9EE7}" destId="{AB7F0FDB-4B21-451F-93D7-280EFF443139}" srcOrd="5" destOrd="0" parTransId="{8B5A6771-A413-4100-9729-1CA55EEF912B}" sibTransId="{B96A248E-C2F6-42D2-B8A4-80702164A7C3}"/>
    <dgm:cxn modelId="{514B5A7D-9E66-4B18-BF00-7EA124FA1F84}" type="presOf" srcId="{63B0BDA4-8EA7-4494-990B-AF7CBF634CAA}" destId="{75993455-42C6-474C-B733-51FE1F6FE610}" srcOrd="0" destOrd="0" presId="urn:microsoft.com/office/officeart/2005/8/layout/process3"/>
    <dgm:cxn modelId="{77C1F885-9539-43F5-AC44-D879FC1DF564}" srcId="{23000A6B-040E-45E7-BB84-B07B54DB9EE7}" destId="{AEA31B5D-8CC3-4BFF-BE18-3365F6C60D3B}" srcOrd="2" destOrd="0" parTransId="{BD2ADC30-A6FD-4981-A3F4-AA73FD7EC4E6}" sibTransId="{C908E08D-8A93-4038-BA91-8EC1DC1D8432}"/>
    <dgm:cxn modelId="{0F28A68C-A469-4537-94D9-0764F2A383D5}" type="presOf" srcId="{AEA31B5D-8CC3-4BFF-BE18-3365F6C60D3B}" destId="{B236686C-98AC-4E36-B8FC-24B58C88ABF9}" srcOrd="0" destOrd="2" presId="urn:microsoft.com/office/officeart/2005/8/layout/process3"/>
    <dgm:cxn modelId="{F2394EA8-5CF1-43C8-9101-F2D9E600BD10}" type="presOf" srcId="{AB7F0FDB-4B21-451F-93D7-280EFF443139}" destId="{B236686C-98AC-4E36-B8FC-24B58C88ABF9}" srcOrd="0" destOrd="5" presId="urn:microsoft.com/office/officeart/2005/8/layout/process3"/>
    <dgm:cxn modelId="{FCE2B8C0-A30A-4C28-ACF0-7BA0E24DC715}" srcId="{887EE666-BE63-493D-B9D0-E228940299AF}" destId="{23000A6B-040E-45E7-BB84-B07B54DB9EE7}" srcOrd="0" destOrd="0" parTransId="{6896B559-56D1-43B9-88BB-B65BACF75229}" sibTransId="{63B0BDA4-8EA7-4494-990B-AF7CBF634CAA}"/>
    <dgm:cxn modelId="{8EAB60CB-2056-4B20-A84E-FF7C12735D2B}" type="presOf" srcId="{DAE24ABF-7A73-43E2-9198-598EBB958F92}" destId="{B236686C-98AC-4E36-B8FC-24B58C88ABF9}" srcOrd="0" destOrd="4" presId="urn:microsoft.com/office/officeart/2005/8/layout/process3"/>
    <dgm:cxn modelId="{C6AF25D2-E721-4A0A-BB16-65EED7BE4F00}" type="presOf" srcId="{4202578C-C28A-430E-8BEC-E3B95EF4EB1D}" destId="{B236686C-98AC-4E36-B8FC-24B58C88ABF9}" srcOrd="0" destOrd="3" presId="urn:microsoft.com/office/officeart/2005/8/layout/process3"/>
    <dgm:cxn modelId="{FF8874F3-2F6D-484A-A434-711A89624C61}" srcId="{23000A6B-040E-45E7-BB84-B07B54DB9EE7}" destId="{DAE24ABF-7A73-43E2-9198-598EBB958F92}" srcOrd="4" destOrd="0" parTransId="{E07FEB18-4D4F-45DD-99E7-18F17C094774}" sibTransId="{790EC26D-4B21-47F3-B05F-6C35851E549C}"/>
    <dgm:cxn modelId="{04B4DD42-4B1E-4134-8E6E-5DEA80F966C7}" type="presParOf" srcId="{6A6CC9A7-43CE-47EF-A8C0-FFD19A6E20AA}" destId="{1B183829-D445-469E-A609-2BAD89520FEB}" srcOrd="0" destOrd="0" presId="urn:microsoft.com/office/officeart/2005/8/layout/process3"/>
    <dgm:cxn modelId="{EBFDA302-46D2-44AF-B4F6-57F88D5D1C69}" type="presParOf" srcId="{1B183829-D445-469E-A609-2BAD89520FEB}" destId="{0576CFB8-3C8A-4A0D-839C-5C640501EBD3}" srcOrd="0" destOrd="0" presId="urn:microsoft.com/office/officeart/2005/8/layout/process3"/>
    <dgm:cxn modelId="{C9A8AFDB-8759-4CC7-89D1-5C0C1E82EB69}" type="presParOf" srcId="{1B183829-D445-469E-A609-2BAD89520FEB}" destId="{BC3B70E3-8F77-4738-8F81-04A5BD9AA8D1}" srcOrd="1" destOrd="0" presId="urn:microsoft.com/office/officeart/2005/8/layout/process3"/>
    <dgm:cxn modelId="{09AF9D30-2FDC-4672-9415-F593BE1B25B8}" type="presParOf" srcId="{1B183829-D445-469E-A609-2BAD89520FEB}" destId="{B236686C-98AC-4E36-B8FC-24B58C88ABF9}" srcOrd="2" destOrd="0" presId="urn:microsoft.com/office/officeart/2005/8/layout/process3"/>
    <dgm:cxn modelId="{7E4E653D-78BF-4EE3-AAAB-CB9B6CDBBABD}" type="presParOf" srcId="{6A6CC9A7-43CE-47EF-A8C0-FFD19A6E20AA}" destId="{75993455-42C6-474C-B733-51FE1F6FE610}" srcOrd="1" destOrd="0" presId="urn:microsoft.com/office/officeart/2005/8/layout/process3"/>
    <dgm:cxn modelId="{14F30AF9-3B38-4083-B1FD-D090859E6F09}" type="presParOf" srcId="{75993455-42C6-474C-B733-51FE1F6FE610}" destId="{A9BC985A-3522-4400-AFCB-E3E52FD492BD}" srcOrd="0" destOrd="0" presId="urn:microsoft.com/office/officeart/2005/8/layout/process3"/>
    <dgm:cxn modelId="{5879D4E8-0CC0-478C-A7E5-ABBBFA127C0B}" type="presParOf" srcId="{6A6CC9A7-43CE-47EF-A8C0-FFD19A6E20AA}" destId="{28886A6C-E547-408C-A8D3-0882AA297907}" srcOrd="2" destOrd="0" presId="urn:microsoft.com/office/officeart/2005/8/layout/process3"/>
    <dgm:cxn modelId="{BA19D592-C29D-4E82-AE26-45574F4560B7}" type="presParOf" srcId="{28886A6C-E547-408C-A8D3-0882AA297907}" destId="{E774B941-7B1E-4401-954F-444437F6C4FF}" srcOrd="0" destOrd="0" presId="urn:microsoft.com/office/officeart/2005/8/layout/process3"/>
    <dgm:cxn modelId="{ACB84FBE-BA2E-4771-A075-F38D5DF41099}" type="presParOf" srcId="{28886A6C-E547-408C-A8D3-0882AA297907}" destId="{F3991B5A-542D-45BE-8DE1-CF39603E10E2}" srcOrd="1" destOrd="0" presId="urn:microsoft.com/office/officeart/2005/8/layout/process3"/>
    <dgm:cxn modelId="{8F8ACB53-2E90-4BE8-8BEB-B9A73D21B76F}" type="presParOf" srcId="{28886A6C-E547-408C-A8D3-0882AA297907}" destId="{9DFE468C-4772-454E-B130-6CB42E21055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B70E3-8F77-4738-8F81-04A5BD9AA8D1}">
      <dsp:nvSpPr>
        <dsp:cNvPr id="0" name=""/>
        <dsp:cNvSpPr/>
      </dsp:nvSpPr>
      <dsp:spPr>
        <a:xfrm>
          <a:off x="1327" y="6861"/>
          <a:ext cx="3614773" cy="211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1 ) Make a copy of June file and name it to July Open July file </a:t>
          </a:r>
          <a:br>
            <a:rPr lang="en-SG" sz="1400" kern="1200" dirty="0"/>
          </a:br>
          <a:r>
            <a:rPr lang="en-SG" sz="14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IPS Capacity POR_Jul'23</a:t>
          </a:r>
          <a:endParaRPr lang="en-SG" sz="1400" kern="1200" dirty="0"/>
        </a:p>
      </dsp:txBody>
      <dsp:txXfrm>
        <a:off x="1327" y="6861"/>
        <a:ext cx="3614773" cy="1411200"/>
      </dsp:txXfrm>
    </dsp:sp>
    <dsp:sp modelId="{B236686C-98AC-4E36-B8FC-24B58C88ABF9}">
      <dsp:nvSpPr>
        <dsp:cNvPr id="0" name=""/>
        <dsp:cNvSpPr/>
      </dsp:nvSpPr>
      <dsp:spPr>
        <a:xfrm>
          <a:off x="499993" y="1418061"/>
          <a:ext cx="4097526" cy="2822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400" kern="1200" dirty="0"/>
            <a:t>Rename sheet Jun’23 to Jul’23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400" kern="1200" dirty="0"/>
            <a:t>Select all fonts which is red &amp; bold to black and unbold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400" kern="1200" dirty="0"/>
            <a:t>Filter column H and upload to respective MPA’s SharePoint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400" kern="1200" dirty="0"/>
            <a:t>Save June file to July file</a:t>
          </a:r>
        </a:p>
      </dsp:txBody>
      <dsp:txXfrm>
        <a:off x="582658" y="1500726"/>
        <a:ext cx="3932196" cy="2657070"/>
      </dsp:txXfrm>
    </dsp:sp>
    <dsp:sp modelId="{75993455-42C6-474C-B733-51FE1F6FE610}">
      <dsp:nvSpPr>
        <dsp:cNvPr id="0" name=""/>
        <dsp:cNvSpPr/>
      </dsp:nvSpPr>
      <dsp:spPr>
        <a:xfrm>
          <a:off x="4224185" y="262676"/>
          <a:ext cx="1289138" cy="89956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900" kern="1200"/>
        </a:p>
      </dsp:txBody>
      <dsp:txXfrm>
        <a:off x="4224185" y="442590"/>
        <a:ext cx="1019267" cy="539741"/>
      </dsp:txXfrm>
    </dsp:sp>
    <dsp:sp modelId="{F3991B5A-542D-45BE-8DE1-CF39603E10E2}">
      <dsp:nvSpPr>
        <dsp:cNvPr id="0" name=""/>
        <dsp:cNvSpPr/>
      </dsp:nvSpPr>
      <dsp:spPr>
        <a:xfrm>
          <a:off x="6048438" y="6861"/>
          <a:ext cx="3613147" cy="211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2) Send email out to respective stakeholders</a:t>
          </a:r>
        </a:p>
      </dsp:txBody>
      <dsp:txXfrm>
        <a:off x="6048438" y="6861"/>
        <a:ext cx="3613147" cy="1411200"/>
      </dsp:txXfrm>
    </dsp:sp>
    <dsp:sp modelId="{9DFE468C-4772-454E-B130-6CB42E210554}">
      <dsp:nvSpPr>
        <dsp:cNvPr id="0" name=""/>
        <dsp:cNvSpPr/>
      </dsp:nvSpPr>
      <dsp:spPr>
        <a:xfrm>
          <a:off x="6788480" y="1418061"/>
          <a:ext cx="3613147" cy="2822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400" kern="1200" dirty="0"/>
            <a:t>Include text updates from MPA leads</a:t>
          </a:r>
        </a:p>
      </dsp:txBody>
      <dsp:txXfrm>
        <a:off x="6871145" y="1500726"/>
        <a:ext cx="3447817" cy="2657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B70E3-8F77-4738-8F81-04A5BD9AA8D1}">
      <dsp:nvSpPr>
        <dsp:cNvPr id="0" name=""/>
        <dsp:cNvSpPr/>
      </dsp:nvSpPr>
      <dsp:spPr>
        <a:xfrm>
          <a:off x="10353" y="-96569"/>
          <a:ext cx="3777732" cy="19472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1 ) Make a copy of April file and name it to May </a:t>
          </a:r>
          <a:br>
            <a:rPr lang="en-SG" sz="1400" kern="1200" dirty="0"/>
          </a:br>
          <a:r>
            <a:rPr lang="en-SG" sz="14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IPS Capacity POR_May’23</a:t>
          </a:r>
          <a:endParaRPr lang="en-SG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2) Open Change Request Capacity POR for May’23 sent by planners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/>
            <a:t>05_2023 May_ Change Request Capacity POR</a:t>
          </a:r>
          <a:endParaRPr lang="en-SG" sz="1400" u="sng" kern="1200" dirty="0"/>
        </a:p>
      </dsp:txBody>
      <dsp:txXfrm>
        <a:off x="10353" y="-96569"/>
        <a:ext cx="3777732" cy="1298157"/>
      </dsp:txXfrm>
    </dsp:sp>
    <dsp:sp modelId="{B236686C-98AC-4E36-B8FC-24B58C88ABF9}">
      <dsp:nvSpPr>
        <dsp:cNvPr id="0" name=""/>
        <dsp:cNvSpPr/>
      </dsp:nvSpPr>
      <dsp:spPr>
        <a:xfrm>
          <a:off x="530118" y="1201587"/>
          <a:ext cx="4282248" cy="3888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400" kern="1200" dirty="0"/>
            <a:t>Rename sheet Apr’23 to May’23 (Make a copy for May)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400" kern="1200" dirty="0"/>
            <a:t>Select all fonts which is red &amp; bold to black and unbold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400" kern="1200" dirty="0"/>
            <a:t>Copy Summary Comments from May Change Request Capacity POR to IPS Capacity May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400" kern="1200" dirty="0"/>
            <a:t>See changes in May Change Request Capacity POR and replace in IPS Capacity POR file (Highlight in bold and red for columns A, F, G and monthly data) (Last Modified, Tooling Cap FY and monthly data)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400" kern="1200" dirty="0"/>
            <a:t>Highlight yellow when PLATFORM (</a:t>
          </a:r>
          <a:r>
            <a:rPr lang="en-SG" sz="1400" kern="1200" dirty="0">
              <a:highlight>
                <a:srgbClr val="FFFF00"/>
              </a:highlight>
            </a:rPr>
            <a:t>COMMON SHARED IS LESS THAN COMBINED PLATFORM CAPACITY</a:t>
          </a:r>
          <a:r>
            <a:rPr lang="en-SG" sz="1400" kern="1200" dirty="0"/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400" kern="1200" dirty="0"/>
            <a:t>Filter column H and upload to respective MPA’s SharePoint</a:t>
          </a:r>
        </a:p>
      </dsp:txBody>
      <dsp:txXfrm>
        <a:off x="643994" y="1315463"/>
        <a:ext cx="4054496" cy="3660248"/>
      </dsp:txXfrm>
    </dsp:sp>
    <dsp:sp modelId="{75993455-42C6-474C-B733-51FE1F6FE610}">
      <dsp:nvSpPr>
        <dsp:cNvPr id="0" name=""/>
        <dsp:cNvSpPr/>
      </dsp:nvSpPr>
      <dsp:spPr>
        <a:xfrm rot="21600000">
          <a:off x="4406342" y="131791"/>
          <a:ext cx="1378788" cy="93920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400" kern="1200"/>
        </a:p>
      </dsp:txBody>
      <dsp:txXfrm rot="-21600000">
        <a:off x="4406342" y="319632"/>
        <a:ext cx="1097027" cy="563523"/>
      </dsp:txXfrm>
    </dsp:sp>
    <dsp:sp modelId="{F3991B5A-542D-45BE-8DE1-CF39603E10E2}">
      <dsp:nvSpPr>
        <dsp:cNvPr id="0" name=""/>
        <dsp:cNvSpPr/>
      </dsp:nvSpPr>
      <dsp:spPr>
        <a:xfrm>
          <a:off x="6327214" y="0"/>
          <a:ext cx="3772972" cy="19472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3) Send out email to respective stakeholders</a:t>
          </a:r>
        </a:p>
      </dsp:txBody>
      <dsp:txXfrm>
        <a:off x="6327214" y="0"/>
        <a:ext cx="3772972" cy="1298157"/>
      </dsp:txXfrm>
    </dsp:sp>
    <dsp:sp modelId="{9DFE468C-4772-454E-B130-6CB42E210554}">
      <dsp:nvSpPr>
        <dsp:cNvPr id="0" name=""/>
        <dsp:cNvSpPr/>
      </dsp:nvSpPr>
      <dsp:spPr>
        <a:xfrm>
          <a:off x="7099236" y="1298157"/>
          <a:ext cx="3772972" cy="369486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400" kern="1200" dirty="0"/>
            <a:t>Include text updates from MPA leads</a:t>
          </a:r>
        </a:p>
      </dsp:txBody>
      <dsp:txXfrm>
        <a:off x="7207455" y="1406376"/>
        <a:ext cx="3556534" cy="3478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0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0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5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8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8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p.sharepoint.com/teams/IWS-MfgOps/Shared%20Documents/Forms/AllItems.aspx?FolderCTID=0x01200089EF7B4F24FD9E49A35AF6072AEF0AE8&amp;id=%2Fteams%2FIWS-MfgOps%2FShared%20Documents%2FCap%20Mgmt%2FNew%20Site%20Cap%2FComments&amp;viewid=d200bbb5-b946-4f69-88f5-3ea05dfaa952" TargetMode="External"/><Relationship Id="rId2" Type="http://schemas.openxmlformats.org/officeDocument/2006/relationships/hyperlink" Target="https://hp.sharepoint.com/teams/IWS-MfgOps/Shared%20Documents/Forms/AllItems.aspx?FolderCTID=0x01200089EF7B4F24FD9E49A35AF6072AEF0AE8&amp;id=%2Fteams%2FIWS-MfgOps%2FShared%20Documents%2FCap%20Mgmt%2FNew%20Site%20Cap%2FData&amp;viewid=d200bbb5-b946-4f69-88f5-3ea05dfaa9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p.sharepoint.com/teams/IWS-MfgOps/Shared%20Documents/Forms/AllItems.aspx?FolderCTID=0x01200089EF7B4F24FD9E49A35AF6072AEF0AE8&amp;id=%2Fteams%2FIWS-MfgOps%2FShared%20Documents%2FCap%20Mgmt%2FNew%20Site%20Cap%2FData%2FMPA%20Output&amp;viewid=d200bbb5-b946-4f69-88f5-3ea05dfaa95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powerbi.com/groups/f04d6602-18df-4921-ac29-ef6149c9a171/reports/9baa2181-af9e-41dd-9355-bc98845cbeba/ReportSectionc06a533539731997a0c0?ctid=ca7981a2-785a-463d-b82a-3db87dfc3ce6&amp;experience=power-b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p.sharepoint.com/teams/IWS-MfgOps/Shared%20Documents/Forms/AllItems.aspx?RootFolder=%2Fteams%2FIWS-MfgOps%2FShared%20Documents%2FCap%20Mgmt&amp;FolderCTID=0x01200089EF7B4F24FD9E49A35AF6072AEF0AE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p.sharepoint.com/teams/IWS-MfgOps/Shared%20Documents/Forms/AllItems.aspx?RootFolder=%2Fteams%2FIWS-MfgOps%2FShared%20Documents%2FCap%20Mgmt%2FNew%20Site%20Cap%2FCode&amp;FolderCTID=0x01200089EF7B4F24FD9E49A35AF6072AEF0AE8" TargetMode="External"/><Relationship Id="rId2" Type="http://schemas.openxmlformats.org/officeDocument/2006/relationships/hyperlink" Target="https://hp.sharepoint.com/teams/IWS-MfgOps/Shared%20Documents/Forms/AllItems.aspx?RootFolder=%2Fteams%2FIWS-MfgOps%2FShared%20Documents%2FCap%20Mgmt%2FNew%20Site%20Cap%2FChange%20Request&amp;FolderCTID=0x01200089EF7B4F24FD9E49A35AF6072AEF0AE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apps.powerapps.com/play/e/default-ca7981a2-785a-463d-b82a-3db87dfc3ce6/a/c9d023ad-216a-4fa7-bbb3-34aeb8a8a5b4?tenantId=ca7981a2-785a-463d-b82a-3db87dfc3ce6&amp;hint=5057a623-3b81-4170-a353-0ad13b0826c7&amp;sourcetime=169899820460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p.sharepoint.com/teams/IWS-MfgOps/Shared%20Documents/Forms/AllItems.aspx?RootFolder=%2Fteams%2FIWS-MfgOps%2FShared%20Documents%2FCap%20Mgmt%2FNew%20Site%20Cap&amp;FolderCTID=0x01200089EF7B4F24FD9E49A35AF6072AEF0AE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11FC70BB-3E87-FC50-69F3-DA57EEC9D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B42C0-F49F-A973-5250-2B67037E5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Site Capacity</a:t>
            </a:r>
            <a:endParaRPr lang="en-SG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B3395-2D17-EA8F-B740-E848BC95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Requirement Document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368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C6E-A512-EE04-A413-96142C16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Program process flow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E33F2E-9EB8-4663-2D49-B3E5FA8D06A6}"/>
              </a:ext>
            </a:extLst>
          </p:cNvPr>
          <p:cNvCxnSpPr>
            <a:cxnSpLocks/>
          </p:cNvCxnSpPr>
          <p:nvPr/>
        </p:nvCxnSpPr>
        <p:spPr>
          <a:xfrm flipV="1">
            <a:off x="2811379" y="3522243"/>
            <a:ext cx="5775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BAAA90-1009-833A-25DF-7720F6266B63}"/>
              </a:ext>
            </a:extLst>
          </p:cNvPr>
          <p:cNvSpPr/>
          <p:nvPr/>
        </p:nvSpPr>
        <p:spPr>
          <a:xfrm>
            <a:off x="3388895" y="2502568"/>
            <a:ext cx="7457573" cy="2015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SG" sz="1400" b="1" dirty="0">
                <a:solidFill>
                  <a:schemeClr val="tx1"/>
                </a:solidFill>
              </a:rPr>
              <a:t>IPS Capacity POR.csv will be updated in </a:t>
            </a:r>
            <a:r>
              <a:rPr lang="en-SG" sz="1400" b="1" dirty="0">
                <a:solidFill>
                  <a:schemeClr val="tx1"/>
                </a:solidFill>
                <a:hlinkClick r:id="rId2"/>
              </a:rPr>
              <a:t>SharePoint</a:t>
            </a:r>
            <a:r>
              <a:rPr lang="en-SG" sz="1400" b="1" dirty="0">
                <a:solidFill>
                  <a:srgbClr val="FF0000"/>
                </a:solidFill>
              </a:rPr>
              <a:t>(File for </a:t>
            </a:r>
            <a:r>
              <a:rPr lang="en-SG" sz="1400" b="1" dirty="0" err="1">
                <a:solidFill>
                  <a:srgbClr val="FF0000"/>
                </a:solidFill>
              </a:rPr>
              <a:t>PowerBI</a:t>
            </a:r>
            <a:r>
              <a:rPr lang="en-SG" sz="1400" b="1" dirty="0">
                <a:solidFill>
                  <a:srgbClr val="FF0000"/>
                </a:solidFill>
              </a:rPr>
              <a:t> only)</a:t>
            </a:r>
          </a:p>
          <a:p>
            <a:pPr marL="342900" indent="-342900" algn="ctr">
              <a:buFontTx/>
              <a:buAutoNum type="arabicPeriod"/>
            </a:pPr>
            <a:r>
              <a:rPr lang="en-SG" sz="1400" b="1" dirty="0">
                <a:solidFill>
                  <a:schemeClr val="tx1"/>
                </a:solidFill>
              </a:rPr>
              <a:t>Comments will be updated if there are any changes in </a:t>
            </a:r>
            <a:r>
              <a:rPr lang="en-SG" sz="1400" b="1" dirty="0">
                <a:solidFill>
                  <a:schemeClr val="tx1"/>
                </a:solidFill>
                <a:hlinkClick r:id="rId3"/>
              </a:rPr>
              <a:t>SharePoint</a:t>
            </a:r>
            <a:r>
              <a:rPr lang="en-SG" sz="1400" b="1" dirty="0">
                <a:solidFill>
                  <a:schemeClr val="tx1"/>
                </a:solidFill>
              </a:rPr>
              <a:t> </a:t>
            </a:r>
            <a:r>
              <a:rPr lang="en-SG" sz="1400" b="1" dirty="0">
                <a:solidFill>
                  <a:srgbClr val="FF0000"/>
                </a:solidFill>
              </a:rPr>
              <a:t>(File for </a:t>
            </a:r>
            <a:r>
              <a:rPr lang="en-SG" sz="1400" b="1" dirty="0" err="1">
                <a:solidFill>
                  <a:srgbClr val="FF0000"/>
                </a:solidFill>
              </a:rPr>
              <a:t>PowerBI</a:t>
            </a:r>
            <a:r>
              <a:rPr lang="en-SG" sz="1400" b="1" dirty="0">
                <a:solidFill>
                  <a:srgbClr val="FF0000"/>
                </a:solidFill>
              </a:rPr>
              <a:t> only)</a:t>
            </a:r>
          </a:p>
          <a:p>
            <a:pPr marL="342900" indent="-342900" algn="ctr">
              <a:buFontTx/>
              <a:buAutoNum type="arabicPeriod"/>
            </a:pPr>
            <a:r>
              <a:rPr lang="en-SG" sz="1400" b="1" dirty="0">
                <a:solidFill>
                  <a:schemeClr val="tx1"/>
                </a:solidFill>
              </a:rPr>
              <a:t>IPS Capacity for the month (All MPAs) will be output in </a:t>
            </a:r>
            <a:r>
              <a:rPr lang="en-SG" sz="1400" b="1" dirty="0">
                <a:solidFill>
                  <a:schemeClr val="tx1"/>
                </a:solidFill>
                <a:hlinkClick r:id="rId4"/>
              </a:rPr>
              <a:t>SharePoint</a:t>
            </a:r>
            <a:endParaRPr lang="en-SG" sz="1400" b="1" dirty="0">
              <a:solidFill>
                <a:schemeClr val="tx1"/>
              </a:solidFill>
            </a:endParaRPr>
          </a:p>
          <a:p>
            <a:pPr marL="342900" indent="-342900" algn="ctr">
              <a:buFontTx/>
              <a:buAutoNum type="arabicPeriod"/>
            </a:pPr>
            <a:r>
              <a:rPr lang="en-SG" sz="1400" b="1" dirty="0">
                <a:solidFill>
                  <a:schemeClr val="tx1"/>
                </a:solidFill>
              </a:rPr>
              <a:t>IPS Capacity for the month (Individual MPA) will be output in </a:t>
            </a:r>
            <a:r>
              <a:rPr lang="en-SG" sz="1400" b="1" dirty="0">
                <a:solidFill>
                  <a:schemeClr val="tx1"/>
                </a:solidFill>
                <a:hlinkClick r:id="rId4"/>
              </a:rPr>
              <a:t>SharePoint</a:t>
            </a:r>
            <a:endParaRPr lang="en-SG" sz="1400" b="1" dirty="0">
              <a:solidFill>
                <a:schemeClr val="tx1"/>
              </a:solidFill>
            </a:endParaRPr>
          </a:p>
          <a:p>
            <a:pPr marL="342900" indent="-342900" algn="ctr">
              <a:buFontTx/>
              <a:buAutoNum type="arabicPeriod"/>
            </a:pPr>
            <a:endParaRPr lang="en-SG" sz="1400" b="1" dirty="0">
              <a:solidFill>
                <a:srgbClr val="FF0000"/>
              </a:solidFill>
            </a:endParaRPr>
          </a:p>
          <a:p>
            <a:pPr marL="342900" indent="-342900" algn="ctr">
              <a:buAutoNum type="arabicPeriod"/>
            </a:pP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03FF7-D963-608D-6EFF-7D9233AC3630}"/>
              </a:ext>
            </a:extLst>
          </p:cNvPr>
          <p:cNvSpPr/>
          <p:nvPr/>
        </p:nvSpPr>
        <p:spPr>
          <a:xfrm>
            <a:off x="838200" y="2899610"/>
            <a:ext cx="1973179" cy="1233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SiteCap</a:t>
            </a:r>
            <a:r>
              <a:rPr lang="en-SG" sz="1400" dirty="0"/>
              <a:t> Tool executed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67823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C6E-A512-EE04-A413-96142C16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Sitecap</a:t>
            </a:r>
            <a:r>
              <a:rPr lang="en-SG" dirty="0"/>
              <a:t> </a:t>
            </a:r>
            <a:r>
              <a:rPr lang="en-US" dirty="0" err="1"/>
              <a:t>Powerbi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ABC9C-4BA4-B179-8993-83AD51FF1A66}"/>
              </a:ext>
            </a:extLst>
          </p:cNvPr>
          <p:cNvSpPr txBox="1"/>
          <p:nvPr/>
        </p:nvSpPr>
        <p:spPr>
          <a:xfrm>
            <a:off x="812131" y="1701801"/>
            <a:ext cx="1056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2"/>
              </a:rPr>
              <a:t>Site Capacity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D61A2-5608-9DCC-BF82-60562743E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25" y="2071133"/>
            <a:ext cx="8666747" cy="45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4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C6E-A512-EE04-A413-96142C16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89" y="365183"/>
            <a:ext cx="10350622" cy="1116811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Responsible Accountable Consulted Informed</a:t>
            </a: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7B732C-9D82-C9FB-FCF7-554876579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36077"/>
              </p:ext>
            </p:extLst>
          </p:nvPr>
        </p:nvGraphicFramePr>
        <p:xfrm>
          <a:off x="1003179" y="1553593"/>
          <a:ext cx="9978502" cy="4267155"/>
        </p:xfrm>
        <a:graphic>
          <a:graphicData uri="http://schemas.openxmlformats.org/drawingml/2006/table">
            <a:tbl>
              <a:tblPr/>
              <a:tblGrid>
                <a:gridCol w="5399545">
                  <a:extLst>
                    <a:ext uri="{9D8B030D-6E8A-4147-A177-3AD203B41FA5}">
                      <a16:colId xmlns:a16="http://schemas.microsoft.com/office/drawing/2014/main" val="540533857"/>
                    </a:ext>
                  </a:extLst>
                </a:gridCol>
                <a:gridCol w="870321">
                  <a:extLst>
                    <a:ext uri="{9D8B030D-6E8A-4147-A177-3AD203B41FA5}">
                      <a16:colId xmlns:a16="http://schemas.microsoft.com/office/drawing/2014/main" val="796178037"/>
                    </a:ext>
                  </a:extLst>
                </a:gridCol>
                <a:gridCol w="852559">
                  <a:extLst>
                    <a:ext uri="{9D8B030D-6E8A-4147-A177-3AD203B41FA5}">
                      <a16:colId xmlns:a16="http://schemas.microsoft.com/office/drawing/2014/main" val="1303578795"/>
                    </a:ext>
                  </a:extLst>
                </a:gridCol>
                <a:gridCol w="852559">
                  <a:extLst>
                    <a:ext uri="{9D8B030D-6E8A-4147-A177-3AD203B41FA5}">
                      <a16:colId xmlns:a16="http://schemas.microsoft.com/office/drawing/2014/main" val="2216922794"/>
                    </a:ext>
                  </a:extLst>
                </a:gridCol>
                <a:gridCol w="660735">
                  <a:extLst>
                    <a:ext uri="{9D8B030D-6E8A-4147-A177-3AD203B41FA5}">
                      <a16:colId xmlns:a16="http://schemas.microsoft.com/office/drawing/2014/main" val="1870629284"/>
                    </a:ext>
                  </a:extLst>
                </a:gridCol>
                <a:gridCol w="660735">
                  <a:extLst>
                    <a:ext uri="{9D8B030D-6E8A-4147-A177-3AD203B41FA5}">
                      <a16:colId xmlns:a16="http://schemas.microsoft.com/office/drawing/2014/main" val="773953467"/>
                    </a:ext>
                  </a:extLst>
                </a:gridCol>
                <a:gridCol w="682048">
                  <a:extLst>
                    <a:ext uri="{9D8B030D-6E8A-4147-A177-3AD203B41FA5}">
                      <a16:colId xmlns:a16="http://schemas.microsoft.com/office/drawing/2014/main" val="1153905308"/>
                    </a:ext>
                  </a:extLst>
                </a:gridCol>
              </a:tblGrid>
              <a:tr h="2880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Sequence of Project Activities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I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440476"/>
                  </a:ext>
                </a:extLst>
              </a:tr>
              <a:tr h="2880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1. Request Submittal /Entries /Prioritization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56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D72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54180"/>
                  </a:ext>
                </a:extLst>
              </a:tr>
              <a:tr h="2880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2. Objective/Intent Briefing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56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D72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45292"/>
                  </a:ext>
                </a:extLst>
              </a:tr>
              <a:tr h="2880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 Review and Analyst Assignment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Forma DJR Micro"/>
                        </a:rPr>
                        <a:t>*Based on DT Project Prioritization and Assignment Framework</a:t>
                      </a:r>
                      <a:endParaRPr lang="en-US"/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56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D72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49297"/>
                  </a:ext>
                </a:extLst>
              </a:tr>
              <a:tr h="2880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4. Kick Off Meeting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56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D72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813181"/>
                  </a:ext>
                </a:extLst>
              </a:tr>
              <a:tr h="576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5. Investigation Phase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*Technical/Project Complexity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56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D72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977824"/>
                  </a:ext>
                </a:extLst>
              </a:tr>
              <a:tr h="2880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6. Development Phase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56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D72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43516"/>
                  </a:ext>
                </a:extLst>
              </a:tr>
              <a:tr h="2880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7. UAT Phase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56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D72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385714"/>
                  </a:ext>
                </a:extLst>
              </a:tr>
              <a:tr h="4255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8. Sign off (Go Live) Phase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*Based on Aligned Objectives in Point 2.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56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D72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368829"/>
                  </a:ext>
                </a:extLst>
              </a:tr>
              <a:tr h="576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9. Business Communication and Activities Post Sign Off Phase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*Custodian of Data Source Integrity and Uploads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Forma DJR Micro"/>
                        </a:rPr>
                        <a:t>*Knowledge Transfer for BCP</a:t>
                      </a:r>
                      <a:endParaRPr lang="en-US"/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56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D72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52489"/>
                  </a:ext>
                </a:extLst>
              </a:tr>
              <a:tr h="588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10.  Maintenance/Support Post Sign Off Phase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*Technical Incidents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56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D72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90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725ACC-AF9A-07DF-A466-538260FFF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02774"/>
              </p:ext>
            </p:extLst>
          </p:nvPr>
        </p:nvGraphicFramePr>
        <p:xfrm>
          <a:off x="1003179" y="5975750"/>
          <a:ext cx="3860800" cy="731520"/>
        </p:xfrm>
        <a:graphic>
          <a:graphicData uri="http://schemas.openxmlformats.org/drawingml/2006/table">
            <a:tbl>
              <a:tblPr/>
              <a:tblGrid>
                <a:gridCol w="3860800">
                  <a:extLst>
                    <a:ext uri="{9D8B030D-6E8A-4147-A177-3AD203B41FA5}">
                      <a16:colId xmlns:a16="http://schemas.microsoft.com/office/drawing/2014/main" val="182283896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 = Business Requestor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9EF8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45536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 = Data Analytic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31446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BRM = Business Requestor's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D72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286942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orma DJR Micro"/>
                        </a:defRPr>
                      </a:lvl9pPr>
                    </a:lstStyle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 = Data Analytics'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E56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84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3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11FC70BB-3E87-FC50-69F3-DA57EEC9D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44" b="10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CB42C0-F49F-A973-5250-2B67037E5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Site Capacity</a:t>
            </a:r>
            <a:endParaRPr lang="en-SG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B3395-2D17-EA8F-B740-E848BC95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5121566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Backup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660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C6E-A512-EE04-A413-96142C16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report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F5427-27E6-5535-84EC-96D7C44391BF}"/>
              </a:ext>
            </a:extLst>
          </p:cNvPr>
          <p:cNvSpPr txBox="1"/>
          <p:nvPr/>
        </p:nvSpPr>
        <p:spPr>
          <a:xfrm>
            <a:off x="838200" y="2075446"/>
            <a:ext cx="10567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Data: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How much capacity per month by factory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Change history</a:t>
            </a:r>
          </a:p>
        </p:txBody>
      </p:sp>
    </p:spTree>
    <p:extLst>
      <p:ext uri="{BB962C8B-B14F-4D97-AF65-F5344CB8AC3E}">
        <p14:creationId xmlns:p14="http://schemas.microsoft.com/office/powerpoint/2010/main" val="276411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C6E-A512-EE04-A413-96142C16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 PROCESS </a:t>
            </a:r>
            <a:br>
              <a:rPr lang="en-US" dirty="0"/>
            </a:br>
            <a:r>
              <a:rPr lang="en-US" dirty="0"/>
              <a:t>(No change scenario)</a:t>
            </a:r>
            <a:endParaRPr lang="en-SG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927E60-48DA-593C-644F-6A69CC458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866487"/>
              </p:ext>
            </p:extLst>
          </p:nvPr>
        </p:nvGraphicFramePr>
        <p:xfrm>
          <a:off x="1159565" y="2445025"/>
          <a:ext cx="10402956" cy="424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89E3EA-0EF6-169A-CE96-129BB6AAC2ED}"/>
              </a:ext>
            </a:extLst>
          </p:cNvPr>
          <p:cNvSpPr txBox="1"/>
          <p:nvPr/>
        </p:nvSpPr>
        <p:spPr>
          <a:xfrm>
            <a:off x="4998685" y="2075693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0000"/>
                </a:solidFill>
              </a:rPr>
              <a:t>July example</a:t>
            </a:r>
          </a:p>
        </p:txBody>
      </p:sp>
    </p:spTree>
    <p:extLst>
      <p:ext uri="{BB962C8B-B14F-4D97-AF65-F5344CB8AC3E}">
        <p14:creationId xmlns:p14="http://schemas.microsoft.com/office/powerpoint/2010/main" val="283713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C6E-A512-EE04-A413-96142C16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 PROCESS </a:t>
            </a:r>
            <a:br>
              <a:rPr lang="en-US" dirty="0"/>
            </a:br>
            <a:r>
              <a:rPr lang="en-US" dirty="0"/>
              <a:t>(Change capacity scenario)</a:t>
            </a:r>
            <a:endParaRPr lang="en-SG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927E60-48DA-593C-644F-6A69CC458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435957"/>
              </p:ext>
            </p:extLst>
          </p:nvPr>
        </p:nvGraphicFramePr>
        <p:xfrm>
          <a:off x="727911" y="1780675"/>
          <a:ext cx="10882563" cy="499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89E3EA-0EF6-169A-CE96-129BB6AAC2ED}"/>
              </a:ext>
            </a:extLst>
          </p:cNvPr>
          <p:cNvSpPr txBox="1"/>
          <p:nvPr/>
        </p:nvSpPr>
        <p:spPr>
          <a:xfrm>
            <a:off x="4866338" y="1596009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FF0000"/>
                </a:solidFill>
              </a:rPr>
              <a:t>May example</a:t>
            </a:r>
          </a:p>
        </p:txBody>
      </p:sp>
    </p:spTree>
    <p:extLst>
      <p:ext uri="{BB962C8B-B14F-4D97-AF65-F5344CB8AC3E}">
        <p14:creationId xmlns:p14="http://schemas.microsoft.com/office/powerpoint/2010/main" val="154245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69D3A4-EB4A-799C-71C9-464718266942}"/>
              </a:ext>
            </a:extLst>
          </p:cNvPr>
          <p:cNvSpPr/>
          <p:nvPr/>
        </p:nvSpPr>
        <p:spPr>
          <a:xfrm>
            <a:off x="710212" y="3195464"/>
            <a:ext cx="11183004" cy="10263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7CC6E-A512-EE04-A413-96142C16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  <p:pic>
        <p:nvPicPr>
          <p:cNvPr id="1028" name="Picture 4" descr="Objective free vector icons designed by Pixelmeetup | Vector icon design,  Vector icons, Vector free">
            <a:extLst>
              <a:ext uri="{FF2B5EF4-FFF2-40B4-BE49-F238E27FC236}">
                <a16:creationId xmlns:a16="http://schemas.microsoft.com/office/drawing/2014/main" id="{2F2659DC-1577-8899-2ED5-BAB6D22C8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18476"/>
            <a:ext cx="1580323" cy="15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Robot outline">
            <a:extLst>
              <a:ext uri="{FF2B5EF4-FFF2-40B4-BE49-F238E27FC236}">
                <a16:creationId xmlns:a16="http://schemas.microsoft.com/office/drawing/2014/main" id="{5573B468-132B-B572-643E-02D0DE17B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0795" y="3376766"/>
            <a:ext cx="663742" cy="663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9BC392-8BFD-AD21-E816-10230D411D3E}"/>
              </a:ext>
            </a:extLst>
          </p:cNvPr>
          <p:cNvSpPr txBox="1"/>
          <p:nvPr/>
        </p:nvSpPr>
        <p:spPr>
          <a:xfrm>
            <a:off x="3096576" y="4403112"/>
            <a:ext cx="1198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Automation</a:t>
            </a:r>
            <a:endParaRPr lang="en-SG" sz="16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D8221-C5DA-08D5-F83D-74B216C7CA76}"/>
              </a:ext>
            </a:extLst>
          </p:cNvPr>
          <p:cNvSpPr txBox="1"/>
          <p:nvPr/>
        </p:nvSpPr>
        <p:spPr>
          <a:xfrm>
            <a:off x="2418523" y="4741666"/>
            <a:ext cx="2456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Current process requires 4 hours</a:t>
            </a:r>
            <a:endParaRPr lang="en-SG" sz="1200" dirty="0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54010CF8-F84A-C77E-5B61-2AEB3B22C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1714" y="3399695"/>
            <a:ext cx="662400" cy="662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47AE22-4805-465E-0EF5-12618927F60B}"/>
              </a:ext>
            </a:extLst>
          </p:cNvPr>
          <p:cNvSpPr txBox="1"/>
          <p:nvPr/>
        </p:nvSpPr>
        <p:spPr>
          <a:xfrm>
            <a:off x="6033679" y="4403112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Visualization</a:t>
            </a:r>
            <a:endParaRPr lang="en-SG" sz="16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8B36D-35D8-137C-D39F-D9D7391A272F}"/>
              </a:ext>
            </a:extLst>
          </p:cNvPr>
          <p:cNvSpPr txBox="1"/>
          <p:nvPr/>
        </p:nvSpPr>
        <p:spPr>
          <a:xfrm>
            <a:off x="5404565" y="4737702"/>
            <a:ext cx="2153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 visualization in </a:t>
            </a:r>
            <a:r>
              <a:rPr lang="en-US" sz="1200" dirty="0" err="1"/>
              <a:t>PowerBI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38714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C6E-A512-EE04-A413-96142C16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process </a:t>
            </a:r>
            <a:endParaRPr lang="en-S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788C85-E786-6389-9A3D-DB4E7A7FB728}"/>
              </a:ext>
            </a:extLst>
          </p:cNvPr>
          <p:cNvCxnSpPr>
            <a:cxnSpLocks/>
          </p:cNvCxnSpPr>
          <p:nvPr/>
        </p:nvCxnSpPr>
        <p:spPr>
          <a:xfrm flipV="1">
            <a:off x="4620126" y="3513220"/>
            <a:ext cx="5775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3A17B7-7D74-EDB0-ABDF-554EF2493C79}"/>
              </a:ext>
            </a:extLst>
          </p:cNvPr>
          <p:cNvSpPr/>
          <p:nvPr/>
        </p:nvSpPr>
        <p:spPr>
          <a:xfrm>
            <a:off x="5197642" y="2893594"/>
            <a:ext cx="1973179" cy="1233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Changes will be updated in Site Cap excel file </a:t>
            </a:r>
          </a:p>
          <a:p>
            <a:pPr algn="ctr"/>
            <a:r>
              <a:rPr lang="en-SG" sz="1400" b="1" dirty="0">
                <a:solidFill>
                  <a:srgbClr val="FF0000"/>
                </a:solidFill>
              </a:rPr>
              <a:t>(Manual work)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7A2BF6-DA01-1926-0650-621944C58AB2}"/>
              </a:ext>
            </a:extLst>
          </p:cNvPr>
          <p:cNvCxnSpPr>
            <a:cxnSpLocks/>
          </p:cNvCxnSpPr>
          <p:nvPr/>
        </p:nvCxnSpPr>
        <p:spPr>
          <a:xfrm flipV="1">
            <a:off x="7170821" y="3519234"/>
            <a:ext cx="5775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2BC1B0-34B6-CEE2-280C-6A4CCDFA6864}"/>
              </a:ext>
            </a:extLst>
          </p:cNvPr>
          <p:cNvSpPr/>
          <p:nvPr/>
        </p:nvSpPr>
        <p:spPr>
          <a:xfrm>
            <a:off x="2646947" y="2893594"/>
            <a:ext cx="1973179" cy="1233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Planners will send Change Request Capacity POR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694E61-238F-5E77-B7D6-34322C7E0873}"/>
              </a:ext>
            </a:extLst>
          </p:cNvPr>
          <p:cNvSpPr/>
          <p:nvPr/>
        </p:nvSpPr>
        <p:spPr>
          <a:xfrm>
            <a:off x="7748337" y="2893594"/>
            <a:ext cx="1973179" cy="1233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SG" sz="1400" dirty="0"/>
              <a:t>Send out email to respective stakeholders</a:t>
            </a:r>
          </a:p>
        </p:txBody>
      </p:sp>
    </p:spTree>
    <p:extLst>
      <p:ext uri="{BB962C8B-B14F-4D97-AF65-F5344CB8AC3E}">
        <p14:creationId xmlns:p14="http://schemas.microsoft.com/office/powerpoint/2010/main" val="385807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C6E-A512-EE04-A413-96142C16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process </a:t>
            </a:r>
            <a:endParaRPr lang="en-S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788C85-E786-6389-9A3D-DB4E7A7FB728}"/>
              </a:ext>
            </a:extLst>
          </p:cNvPr>
          <p:cNvCxnSpPr>
            <a:cxnSpLocks/>
          </p:cNvCxnSpPr>
          <p:nvPr/>
        </p:nvCxnSpPr>
        <p:spPr>
          <a:xfrm flipV="1">
            <a:off x="4620126" y="3513220"/>
            <a:ext cx="5775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3A17B7-7D74-EDB0-ABDF-554EF2493C79}"/>
              </a:ext>
            </a:extLst>
          </p:cNvPr>
          <p:cNvSpPr/>
          <p:nvPr/>
        </p:nvSpPr>
        <p:spPr>
          <a:xfrm>
            <a:off x="5197642" y="2893594"/>
            <a:ext cx="1973179" cy="1233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Run Program and reporting in </a:t>
            </a:r>
            <a:r>
              <a:rPr lang="en-SG" sz="1400" dirty="0" err="1"/>
              <a:t>PowerBI</a:t>
            </a:r>
            <a:endParaRPr lang="en-SG" sz="1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7A2BF6-DA01-1926-0650-621944C58AB2}"/>
              </a:ext>
            </a:extLst>
          </p:cNvPr>
          <p:cNvCxnSpPr>
            <a:cxnSpLocks/>
          </p:cNvCxnSpPr>
          <p:nvPr/>
        </p:nvCxnSpPr>
        <p:spPr>
          <a:xfrm flipV="1">
            <a:off x="7170821" y="3519234"/>
            <a:ext cx="5775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2BC1B0-34B6-CEE2-280C-6A4CCDFA6864}"/>
              </a:ext>
            </a:extLst>
          </p:cNvPr>
          <p:cNvSpPr/>
          <p:nvPr/>
        </p:nvSpPr>
        <p:spPr>
          <a:xfrm>
            <a:off x="2646947" y="2893594"/>
            <a:ext cx="1973179" cy="1233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Planners will send Change Request Capacity POR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694E61-238F-5E77-B7D6-34322C7E0873}"/>
              </a:ext>
            </a:extLst>
          </p:cNvPr>
          <p:cNvSpPr/>
          <p:nvPr/>
        </p:nvSpPr>
        <p:spPr>
          <a:xfrm>
            <a:off x="7748337" y="2893594"/>
            <a:ext cx="1973179" cy="1233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SG" sz="1400" dirty="0"/>
              <a:t>Send out email to respective stakeholders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EA626-8398-149E-FAC0-FBF1BED21DA6}"/>
              </a:ext>
            </a:extLst>
          </p:cNvPr>
          <p:cNvSpPr/>
          <p:nvPr/>
        </p:nvSpPr>
        <p:spPr>
          <a:xfrm>
            <a:off x="4833686" y="2261937"/>
            <a:ext cx="2701089" cy="25867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10537-D439-DF54-664E-0AAF1A70F5B0}"/>
              </a:ext>
            </a:extLst>
          </p:cNvPr>
          <p:cNvSpPr txBox="1"/>
          <p:nvPr/>
        </p:nvSpPr>
        <p:spPr>
          <a:xfrm>
            <a:off x="5419404" y="4479395"/>
            <a:ext cx="13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* Automated</a:t>
            </a:r>
          </a:p>
        </p:txBody>
      </p:sp>
    </p:spTree>
    <p:extLst>
      <p:ext uri="{BB962C8B-B14F-4D97-AF65-F5344CB8AC3E}">
        <p14:creationId xmlns:p14="http://schemas.microsoft.com/office/powerpoint/2010/main" val="317202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C6E-A512-EE04-A413-96142C16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978C2-535C-C91E-69B8-54944E4CC45C}"/>
              </a:ext>
            </a:extLst>
          </p:cNvPr>
          <p:cNvSpPr txBox="1"/>
          <p:nvPr/>
        </p:nvSpPr>
        <p:spPr>
          <a:xfrm>
            <a:off x="838200" y="2075446"/>
            <a:ext cx="1056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Monthly snapshot of site capacity by MPa, Family and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Automation and data download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868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7EB4-32A4-5B66-3EA7-4AF42AF2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Installing program (pre-setup)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779C-30E9-9E78-6931-DBEE57DD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Install </a:t>
            </a:r>
            <a:r>
              <a:rPr lang="en-SG" dirty="0">
                <a:hlinkClick r:id="rId2"/>
              </a:rPr>
              <a:t>Anaconda</a:t>
            </a: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Go to system environment in windows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Click environment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Add new variable name  ACTIVATE_PATH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Browse directory to user\</a:t>
            </a:r>
            <a:r>
              <a:rPr lang="en-SG" dirty="0" err="1"/>
              <a:t>AppData</a:t>
            </a:r>
            <a:r>
              <a:rPr lang="en-SG" dirty="0"/>
              <a:t>\Local\anaconda3\Scripts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Click OK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1D700-60D2-389F-75E3-51E935B5C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01" y="1712437"/>
            <a:ext cx="4287801" cy="1825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14515-B251-87B1-9C86-43AAA403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995" y="3761318"/>
            <a:ext cx="3072707" cy="260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6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7EB4-32A4-5B66-3EA7-4AF42AF2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Installing program (pre-setup)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779C-30E9-9E78-6931-DBEE57DD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SG" dirty="0"/>
              <a:t>Go to </a:t>
            </a:r>
            <a:r>
              <a:rPr lang="en-SG" dirty="0">
                <a:hlinkClick r:id="rId2"/>
              </a:rPr>
              <a:t>SharePoint</a:t>
            </a:r>
            <a:r>
              <a:rPr lang="en-SG" dirty="0"/>
              <a:t> and click sync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SG" dirty="0"/>
              <a:t>Team Site </a:t>
            </a:r>
            <a:r>
              <a:rPr lang="en-US" dirty="0"/>
              <a:t>– Cap </a:t>
            </a:r>
            <a:r>
              <a:rPr lang="en-US" dirty="0" err="1"/>
              <a:t>Mgmt</a:t>
            </a:r>
            <a:r>
              <a:rPr lang="en-US" dirty="0"/>
              <a:t> should be shown in windows explorer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SG" dirty="0"/>
              <a:t>Open anaconda prompt and enter following commands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C:\Users\kohm\HP Inc\Team Site - Cap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Mgmt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\New Site Cap\Code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 update --file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SiteCap.yml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0E2B5F-25E4-34DF-2A6E-6EBE319C0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65" y="491110"/>
            <a:ext cx="7029831" cy="20201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B2F0EC-1B7F-422F-9625-BBD14A7578C5}"/>
              </a:ext>
            </a:extLst>
          </p:cNvPr>
          <p:cNvSpPr/>
          <p:nvPr/>
        </p:nvSpPr>
        <p:spPr>
          <a:xfrm>
            <a:off x="7745896" y="2061469"/>
            <a:ext cx="397565" cy="376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3D151-C0C8-0B83-2545-C9F4B9666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629" y="2605167"/>
            <a:ext cx="3396767" cy="17415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602AFA-DE57-29D4-EF5B-9A3D185797F0}"/>
              </a:ext>
            </a:extLst>
          </p:cNvPr>
          <p:cNvSpPr/>
          <p:nvPr/>
        </p:nvSpPr>
        <p:spPr>
          <a:xfrm>
            <a:off x="8602629" y="3970422"/>
            <a:ext cx="1227171" cy="174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42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C6E-A512-EE04-A413-96142C16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Sitecap</a:t>
            </a:r>
            <a:r>
              <a:rPr lang="en-US" dirty="0"/>
              <a:t> Program (Steps to run)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86876-45B2-4BD8-B442-43C442F13228}"/>
              </a:ext>
            </a:extLst>
          </p:cNvPr>
          <p:cNvSpPr txBox="1"/>
          <p:nvPr/>
        </p:nvSpPr>
        <p:spPr>
          <a:xfrm>
            <a:off x="838200" y="2075446"/>
            <a:ext cx="10567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Copy monthly change request sent by planners to </a:t>
            </a:r>
            <a:r>
              <a:rPr lang="en-SG" dirty="0">
                <a:hlinkClick r:id="rId2"/>
              </a:rPr>
              <a:t>SharePoint</a:t>
            </a:r>
            <a:endParaRPr lang="en-S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Ensure excel sheet name for summary is named </a:t>
            </a:r>
            <a:r>
              <a:rPr lang="en-SG" b="1" dirty="0"/>
              <a:t>Summary Comments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Ensure excel sheet name for change request is in format </a:t>
            </a:r>
            <a:r>
              <a:rPr lang="en-SG" b="1" dirty="0" err="1"/>
              <a:t>mmm’yy</a:t>
            </a:r>
            <a:r>
              <a:rPr lang="en-SG" b="1" dirty="0"/>
              <a:t> Change Request</a:t>
            </a:r>
            <a:r>
              <a:rPr lang="en-SG" dirty="0"/>
              <a:t> </a:t>
            </a:r>
            <a:r>
              <a:rPr lang="en-SG" b="1" dirty="0"/>
              <a:t>(E.g. Sep’23 Change Request</a:t>
            </a:r>
            <a:r>
              <a:rPr lang="en-SG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SG" dirty="0"/>
              <a:t>Column naming and ordering (Last Modified, FY’21, PL, PRODUCT, PLATFORM, TOOLING CAP FY__, MPA, Factory, Capacity Type)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Go to SharePoint and run </a:t>
            </a:r>
            <a:r>
              <a:rPr lang="en-SG" dirty="0">
                <a:hlinkClick r:id="rId3"/>
              </a:rPr>
              <a:t>SiteCap.bat </a:t>
            </a: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Ensure file used is correct and press Y followed by enter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Program should show Site Cap Tool executed successfully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Refresh </a:t>
            </a:r>
            <a:r>
              <a:rPr lang="en-SG" dirty="0" err="1"/>
              <a:t>PowerBI</a:t>
            </a:r>
            <a:r>
              <a:rPr lang="en-SG" dirty="0"/>
              <a:t> and run refresh on </a:t>
            </a:r>
            <a:r>
              <a:rPr lang="en-SG" dirty="0">
                <a:hlinkClick r:id="rId4"/>
              </a:rPr>
              <a:t>PowerApps</a:t>
            </a:r>
            <a:endParaRPr lang="en-SG" dirty="0"/>
          </a:p>
          <a:p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C2B490-2EE3-73F8-8208-4DF7270A7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542" y="5537752"/>
            <a:ext cx="5590915" cy="10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9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C6E-A512-EE04-A413-96142C16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Sitecap</a:t>
            </a:r>
            <a:r>
              <a:rPr lang="en-US" dirty="0"/>
              <a:t> </a:t>
            </a:r>
            <a:r>
              <a:rPr lang="en-US" dirty="0" err="1"/>
              <a:t>Sharepoint</a:t>
            </a:r>
            <a:r>
              <a:rPr lang="en-US" dirty="0"/>
              <a:t> site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86876-45B2-4BD8-B442-43C442F13228}"/>
              </a:ext>
            </a:extLst>
          </p:cNvPr>
          <p:cNvSpPr txBox="1"/>
          <p:nvPr/>
        </p:nvSpPr>
        <p:spPr>
          <a:xfrm>
            <a:off x="838200" y="2075446"/>
            <a:ext cx="1056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hlinkClick r:id="rId2"/>
              </a:rPr>
              <a:t>Site Cap SharePoint Site</a:t>
            </a: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3957536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4fe8c59-3550-437a-9cc1-69277fe2ea73" xsi:nil="true"/>
    <lcf76f155ced4ddcb4097134ff3c332f xmlns="e7f60c0c-57be-43cb-9d14-5ba156c33675">
      <Terms xmlns="http://schemas.microsoft.com/office/infopath/2007/PartnerControls"/>
    </lcf76f155ced4ddcb4097134ff3c332f>
    <MPA xmlns="e7f60c0c-57be-43cb-9d14-5ba156c3367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95824FF693E40B9B943FCCE6270FD" ma:contentTypeVersion="46" ma:contentTypeDescription="Create a new document." ma:contentTypeScope="" ma:versionID="fb08e4e331dabf329b75a4a1d638595e">
  <xsd:schema xmlns:xsd="http://www.w3.org/2001/XMLSchema" xmlns:xs="http://www.w3.org/2001/XMLSchema" xmlns:p="http://schemas.microsoft.com/office/2006/metadata/properties" xmlns:ns2="e3234312-1390-429a-ae2f-f1b67c40bb1d" xmlns:ns3="e7f60c0c-57be-43cb-9d14-5ba156c33675" xmlns:ns4="64fe8c59-3550-437a-9cc1-69277fe2ea73" targetNamespace="http://schemas.microsoft.com/office/2006/metadata/properties" ma:root="true" ma:fieldsID="681309ffc029e25a157dacb071a13fc9" ns2:_="" ns3:_="" ns4:_="">
    <xsd:import namespace="e3234312-1390-429a-ae2f-f1b67c40bb1d"/>
    <xsd:import namespace="e7f60c0c-57be-43cb-9d14-5ba156c33675"/>
    <xsd:import namespace="64fe8c59-3550-437a-9cc1-69277fe2ea7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PA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34312-1390-429a-ae2f-f1b67c40bb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60c0c-57be-43cb-9d14-5ba156c33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PA" ma:index="21" nillable="true" ma:displayName="MPA" ma:internalName="MPA">
      <xsd:simpleType>
        <xsd:restriction base="dms:Text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297f403b-2b63-43ad-9c62-fa967f2a15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fe8c59-3550-437a-9cc1-69277fe2ea73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fe80b3fd-6296-486a-827e-64a65aaba0b0}" ma:internalName="TaxCatchAll" ma:showField="CatchAllData" ma:web="e3234312-1390-429a-ae2f-f1b67c40bb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CE0B68-13AD-4B1C-8FBF-F68E2A708F34}">
  <ds:schemaRefs>
    <ds:schemaRef ds:uri="http://schemas.microsoft.com/office/2006/metadata/properties"/>
    <ds:schemaRef ds:uri="http://schemas.microsoft.com/office/infopath/2007/PartnerControls"/>
    <ds:schemaRef ds:uri="64fe8c59-3550-437a-9cc1-69277fe2ea73"/>
    <ds:schemaRef ds:uri="e7f60c0c-57be-43cb-9d14-5ba156c33675"/>
  </ds:schemaRefs>
</ds:datastoreItem>
</file>

<file path=customXml/itemProps2.xml><?xml version="1.0" encoding="utf-8"?>
<ds:datastoreItem xmlns:ds="http://schemas.openxmlformats.org/officeDocument/2006/customXml" ds:itemID="{C5C9229E-9332-4629-8474-DA17508EF62E}"/>
</file>

<file path=customXml/itemProps3.xml><?xml version="1.0" encoding="utf-8"?>
<ds:datastoreItem xmlns:ds="http://schemas.openxmlformats.org/officeDocument/2006/customXml" ds:itemID="{01C83538-EBA9-48F7-846A-C022AA26F7D8}"/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824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Felix Titling</vt:lpstr>
      <vt:lpstr>Forma DJR Micro</vt:lpstr>
      <vt:lpstr>Goudy Old Style</vt:lpstr>
      <vt:lpstr>Times New Roman</vt:lpstr>
      <vt:lpstr>ArchwayVTI</vt:lpstr>
      <vt:lpstr>Site Capacity</vt:lpstr>
      <vt:lpstr>Objective</vt:lpstr>
      <vt:lpstr>Current process </vt:lpstr>
      <vt:lpstr>New process </vt:lpstr>
      <vt:lpstr>Requirements</vt:lpstr>
      <vt:lpstr>Installing program (pre-setup)</vt:lpstr>
      <vt:lpstr>Installing program (pre-setup)</vt:lpstr>
      <vt:lpstr>Sitecap Program (Steps to run)</vt:lpstr>
      <vt:lpstr>Sitecap Sharepoint site</vt:lpstr>
      <vt:lpstr>Program process flow</vt:lpstr>
      <vt:lpstr>Sitecap Powerbi</vt:lpstr>
      <vt:lpstr>Responsible Accountable Consulted Informed</vt:lpstr>
      <vt:lpstr>Site Capacity</vt:lpstr>
      <vt:lpstr>Monthly report</vt:lpstr>
      <vt:lpstr>PREVIOUS PROCESS  (No change scenario)</vt:lpstr>
      <vt:lpstr>previous PROCESS  (Change capacity scenario)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Capacity</dc:title>
  <dc:creator>Koh, Mansred</dc:creator>
  <cp:lastModifiedBy>Koh, Mansred</cp:lastModifiedBy>
  <cp:revision>1</cp:revision>
  <dcterms:created xsi:type="dcterms:W3CDTF">2023-08-21T02:41:57Z</dcterms:created>
  <dcterms:modified xsi:type="dcterms:W3CDTF">2024-01-08T02:07:25Z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0x01010077D95824FF693E40B9B943FCCE6270FD</vt:lpwstr>
  </property>
  <property fmtid="{D5CDD505-2E9C-101B-9397-08002B2CF9AE}" pid="3" name="MediaServiceImageTags">
    <vt:lpwstr/>
  </property>
</Properties>
</file>