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07200" cy="99393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>
        <p:scale>
          <a:sx n="87" d="100"/>
          <a:sy n="87" d="100"/>
        </p:scale>
        <p:origin x="7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214AA-D8E1-45E1-921E-1ED19ACCB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1296F3-D32D-46F9-9555-A087EA2DC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A05D5A-235F-495D-97ED-1FCEA599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34D7-C7CE-475D-BFD9-D360E8869E32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423142-C163-4B64-942F-D63DF485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DB6485-502C-4EA9-AD11-281E89F5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62A6E-3561-4FAC-B34F-551C773C46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69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821FF-0CFB-479C-9CD4-306A692B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13B77A-2D1B-4F7B-8DAB-88FC41823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490EF1-156F-46C0-95CB-F97D47AB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34D7-C7CE-475D-BFD9-D360E8869E32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83FB89-41C7-48AE-BB10-E25D4995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7AF9F3-077C-49C2-AA34-8F9701B7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62A6E-3561-4FAC-B34F-551C773C46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86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4C74C1-FA76-4B5F-B5E3-350E07249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CA0A26-1282-4572-9D91-CA19FE611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7EA620-ADA4-4D0B-8E1F-80704F59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34D7-C7CE-475D-BFD9-D360E8869E32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FFCDB4-D664-4A7B-8199-83218E4F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673BF1-6EC5-4BA4-AF2A-E374AFBD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62A6E-3561-4FAC-B34F-551C773C46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06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412CB-1EF6-493C-89D7-C9ECE478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5DADC1-BD26-4FFB-8233-A18982597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8639FE-E4A0-48AB-BB20-EDB1151C8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34D7-C7CE-475D-BFD9-D360E8869E32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4DD1B1-5C58-45FD-AABA-C31E6B741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93257-1CB6-4199-A95F-64684F42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62A6E-3561-4FAC-B34F-551C773C46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78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D360A-0989-4865-8C14-86C67D90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466997-8127-4EF0-A85D-1D71D8D18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12119-EB7D-44BB-AD47-C4E1D3A6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34D7-C7CE-475D-BFD9-D360E8869E32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039585-6410-4B12-800F-E787EAE5A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08699D-2E29-4044-AB31-05437E9C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62A6E-3561-4FAC-B34F-551C773C46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89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D2E85-7FF3-4AF1-BDC1-F92C57BB2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52092B-527B-4AD6-9DD5-EE76B9488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3E3886-E3C8-4154-9EF0-56BCA0175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EE42F5-AC55-4540-BC58-002F9346C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34D7-C7CE-475D-BFD9-D360E8869E32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05131B-43BE-4497-8F5D-CE5229A2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F90F8D-9ACC-409E-91BD-66898AA1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62A6E-3561-4FAC-B34F-551C773C46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82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43C0C-E7E7-4C9E-AF06-6A42CA1C5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346559-64FB-47D4-B7E9-CA1AC7A65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C0D34E-2C5D-418F-87DA-1B286D856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4CF928-FF89-47D1-8AA3-7A2C31B81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BB50CA-E9DA-4D7B-953C-D554F2E8D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68B01A-59E9-45B8-9AFA-3B7D38BEB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34D7-C7CE-475D-BFD9-D360E8869E32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177D09-F15F-41B5-9FA1-9F0653FF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42D835-6738-45EA-8C9E-AA86C00C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62A6E-3561-4FAC-B34F-551C773C46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67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3DAF6-C83B-473B-A5F8-03854E12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8D003D-FDAC-4C9C-93B4-E53A7B36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34D7-C7CE-475D-BFD9-D360E8869E32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90EBCE-5CFA-4C1B-8E2D-AAA5ADAF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CB9D6A-B5B6-4B6D-8841-3E4D76C7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62A6E-3561-4FAC-B34F-551C773C46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70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317264-9E06-4FF2-8351-7ED8C069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34D7-C7CE-475D-BFD9-D360E8869E32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0D0925-CB69-4A9E-AD68-7651C73D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A11E48-5B9F-47CB-BABD-CE16E4C06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62A6E-3561-4FAC-B34F-551C773C46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13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E8760-F29A-4FBC-A24C-2DB09B4C1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424EB-CD28-4758-BDC4-D59DC4A0A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633423-4D95-4835-A1A8-066B13E16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3D73B0-92AF-43D2-9490-004AB683E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34D7-C7CE-475D-BFD9-D360E8869E32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56C9D4-307E-4170-8376-98C0A16FA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2D4A8-6F7F-49A4-828C-07FE5A2A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62A6E-3561-4FAC-B34F-551C773C46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86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C40E9-7059-499B-9432-065176233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65E29A-3419-4078-8429-C9C7B44DB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973B8F-2AEC-4EFC-9337-34557770C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7068F1-1820-49D4-9B8A-47B83110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34D7-C7CE-475D-BFD9-D360E8869E32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8D9BAD-E1B3-4DA4-9359-5669B35B7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6556DC-0D59-4E2B-963B-6E7CA480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62A6E-3561-4FAC-B34F-551C773C46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899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9232FB-E48A-4BC1-AC85-A0BC32B9F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201761-A30F-4647-AB78-6E510CB56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423777-D360-4745-8450-BF877BBB6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834D7-C7CE-475D-BFD9-D360E8869E32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4F0820-0B75-48CB-933D-E4E375462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AF5E33-15CD-4973-B033-55A95620D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62A6E-3561-4FAC-B34F-551C773C46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42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7FA88945-E8D7-4FBF-A56E-DB745261D83E}"/>
              </a:ext>
            </a:extLst>
          </p:cNvPr>
          <p:cNvGrpSpPr/>
          <p:nvPr/>
        </p:nvGrpSpPr>
        <p:grpSpPr>
          <a:xfrm>
            <a:off x="175565" y="1212494"/>
            <a:ext cx="11821363" cy="550248"/>
            <a:chOff x="102413" y="3531411"/>
            <a:chExt cx="11821363" cy="550248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D47B003-5AB0-4BEE-A707-1FCE596ABE75}"/>
                </a:ext>
              </a:extLst>
            </p:cNvPr>
            <p:cNvSpPr txBox="1"/>
            <p:nvPr/>
          </p:nvSpPr>
          <p:spPr>
            <a:xfrm>
              <a:off x="329185" y="3531411"/>
              <a:ext cx="49889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Your title here</a:t>
              </a:r>
              <a:endParaRPr lang="zh-CN" altLang="en-US" sz="1600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89C479D-A1BF-44F1-B4F7-9B07885C13DA}"/>
                </a:ext>
              </a:extLst>
            </p:cNvPr>
            <p:cNvSpPr txBox="1"/>
            <p:nvPr/>
          </p:nvSpPr>
          <p:spPr>
            <a:xfrm>
              <a:off x="6122822" y="3661077"/>
              <a:ext cx="1865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Sutdent</a:t>
              </a:r>
              <a:r>
                <a:rPr lang="en-US" altLang="zh-CN" dirty="0"/>
                <a:t> number</a:t>
              </a:r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88111F3-F4F2-4D87-86E4-831D983E7744}"/>
                </a:ext>
              </a:extLst>
            </p:cNvPr>
            <p:cNvSpPr txBox="1"/>
            <p:nvPr/>
          </p:nvSpPr>
          <p:spPr>
            <a:xfrm>
              <a:off x="8791653" y="3654374"/>
              <a:ext cx="2488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Name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2AB8044-3AEE-42C3-8568-0FDA46E67F6D}"/>
                </a:ext>
              </a:extLst>
            </p:cNvPr>
            <p:cNvSpPr/>
            <p:nvPr/>
          </p:nvSpPr>
          <p:spPr>
            <a:xfrm>
              <a:off x="102413" y="3596422"/>
              <a:ext cx="11821363" cy="4852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4A11BBC-2474-45A4-84A9-B18D7D91EF91}"/>
              </a:ext>
            </a:extLst>
          </p:cNvPr>
          <p:cNvGrpSpPr/>
          <p:nvPr/>
        </p:nvGrpSpPr>
        <p:grpSpPr>
          <a:xfrm>
            <a:off x="185318" y="2359761"/>
            <a:ext cx="11821363" cy="550248"/>
            <a:chOff x="102413" y="3531411"/>
            <a:chExt cx="11821363" cy="550248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35AD4AF-8B3D-4709-BC64-8C9DE38562AA}"/>
                </a:ext>
              </a:extLst>
            </p:cNvPr>
            <p:cNvSpPr txBox="1"/>
            <p:nvPr/>
          </p:nvSpPr>
          <p:spPr>
            <a:xfrm>
              <a:off x="329185" y="3531411"/>
              <a:ext cx="49889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Your title here</a:t>
              </a:r>
              <a:endParaRPr lang="zh-CN" altLang="en-US" sz="1600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254156C-7A18-4656-81CE-B9A7FD6C5E19}"/>
                </a:ext>
              </a:extLst>
            </p:cNvPr>
            <p:cNvSpPr txBox="1"/>
            <p:nvPr/>
          </p:nvSpPr>
          <p:spPr>
            <a:xfrm>
              <a:off x="6122822" y="3661077"/>
              <a:ext cx="1865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Sutdent</a:t>
              </a:r>
              <a:r>
                <a:rPr lang="en-US" altLang="zh-CN" dirty="0"/>
                <a:t> number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DCC3925-E6BF-4E61-88FC-6BBC6C111933}"/>
                </a:ext>
              </a:extLst>
            </p:cNvPr>
            <p:cNvSpPr txBox="1"/>
            <p:nvPr/>
          </p:nvSpPr>
          <p:spPr>
            <a:xfrm>
              <a:off x="8791653" y="3654374"/>
              <a:ext cx="2488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Name</a:t>
              </a:r>
              <a:endParaRPr lang="zh-CN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0CC2CC8-C327-44C1-8B8B-F9B18306E706}"/>
                </a:ext>
              </a:extLst>
            </p:cNvPr>
            <p:cNvSpPr/>
            <p:nvPr/>
          </p:nvSpPr>
          <p:spPr>
            <a:xfrm>
              <a:off x="102413" y="3596422"/>
              <a:ext cx="11821363" cy="4852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954791A-189C-48AA-8FCB-C85032FFD37A}"/>
              </a:ext>
            </a:extLst>
          </p:cNvPr>
          <p:cNvGrpSpPr/>
          <p:nvPr/>
        </p:nvGrpSpPr>
        <p:grpSpPr>
          <a:xfrm>
            <a:off x="185318" y="3434099"/>
            <a:ext cx="11821363" cy="550248"/>
            <a:chOff x="102413" y="3531411"/>
            <a:chExt cx="11821363" cy="550248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761B9AF-9068-483B-A48D-863DD92103FF}"/>
                </a:ext>
              </a:extLst>
            </p:cNvPr>
            <p:cNvSpPr txBox="1"/>
            <p:nvPr/>
          </p:nvSpPr>
          <p:spPr>
            <a:xfrm>
              <a:off x="329185" y="3531411"/>
              <a:ext cx="49889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Your title here</a:t>
              </a:r>
              <a:endParaRPr lang="zh-CN" altLang="en-US" sz="1600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CEADA7D-65EB-46E8-9FAE-B3AB45AA8A30}"/>
                </a:ext>
              </a:extLst>
            </p:cNvPr>
            <p:cNvSpPr txBox="1"/>
            <p:nvPr/>
          </p:nvSpPr>
          <p:spPr>
            <a:xfrm>
              <a:off x="6122822" y="3661077"/>
              <a:ext cx="1865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Sutdent</a:t>
              </a:r>
              <a:r>
                <a:rPr lang="en-US" altLang="zh-CN" dirty="0"/>
                <a:t> number</a:t>
              </a:r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81524DC-A5DA-41A9-B69D-907BA0A97FC8}"/>
                </a:ext>
              </a:extLst>
            </p:cNvPr>
            <p:cNvSpPr txBox="1"/>
            <p:nvPr/>
          </p:nvSpPr>
          <p:spPr>
            <a:xfrm>
              <a:off x="8791653" y="3654374"/>
              <a:ext cx="2488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Name</a:t>
              </a:r>
              <a:endParaRPr lang="zh-CN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E240696-B8FE-4050-836E-73EA6EED27DE}"/>
                </a:ext>
              </a:extLst>
            </p:cNvPr>
            <p:cNvSpPr/>
            <p:nvPr/>
          </p:nvSpPr>
          <p:spPr>
            <a:xfrm>
              <a:off x="102413" y="3596422"/>
              <a:ext cx="11821363" cy="4852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0044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2094</TotalTime>
  <Words>18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Mingjie Jian</dc:creator>
  <cp:lastModifiedBy>Mingjie Jian</cp:lastModifiedBy>
  <cp:revision>3</cp:revision>
  <cp:lastPrinted>2018-07-23T01:20:24Z</cp:lastPrinted>
  <dcterms:created xsi:type="dcterms:W3CDTF">2018-07-23T01:13:26Z</dcterms:created>
  <dcterms:modified xsi:type="dcterms:W3CDTF">2018-07-24T12:08:05Z</dcterms:modified>
</cp:coreProperties>
</file>