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2"/>
    <p:sldId id="257" r:id="rId13"/>
    <p:sldId id="258" r:id="rId14"/>
    <p:sldId id="259" r:id="rId15"/>
  </p:sldIdLst>
  <p:sldSz cx="12192000" cy="6858000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41" autoAdjust="0"/>
  </p:normalViewPr>
  <p:slideViewPr>
    <p:cSldViewPr snapToGrid="0" showGuides="1">
      <p:cViewPr>
        <p:scale>
          <a:sx n="100" d="100"/>
          <a:sy n="100" d="100"/>
        </p:scale>
        <p:origin x="67" y="-494"/>
      </p:cViewPr>
      <p:guideLst>
        <p:guide orient="horz" pos="2182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ustomXml" Target="../customXml/item1.xml"/><Relationship Id="rId9" Type="http://schemas.openxmlformats.org/officeDocument/2006/relationships/customXml" Target="../customXml/item2.xml"/><Relationship Id="rId10" Type="http://schemas.openxmlformats.org/officeDocument/2006/relationships/customXml" Target="../customXml/item3.xml"/><Relationship Id="rId11" Type="http://schemas.openxmlformats.org/officeDocument/2006/relationships/tags" Target="tags/tag4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0"/>
          </p:nvPr>
        </p:nvSpPr>
        <p:spPr>
          <a:xfrm>
            <a:off x="4526280" y="1895475"/>
            <a:ext cx="6964680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idx="10"/>
          </p:nvPr>
        </p:nvSpPr>
        <p:spPr>
          <a:xfrm>
            <a:off x="3926840" y="451485"/>
            <a:ext cx="8050530" cy="6025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65557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 with border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2" name="图片占位符 1"/>
          <p:cNvSpPr>
            <a:spLocks noGrp="1"/>
          </p:cNvSpPr>
          <p:nvPr>
            <p:ph type="pic" idx="10"/>
          </p:nvPr>
        </p:nvSpPr>
        <p:spPr>
          <a:xfrm>
            <a:off x="1525270" y="1270635"/>
            <a:ext cx="9142095" cy="5069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 with border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8" name="Graphic 7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8" name="Graphic 7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Pictur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30047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3616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047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</a:fld>
            <a:endParaRPr lang="en-US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t>OpenAI 利润不断增加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6" name="Picture 5" descr="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22" y="3444081"/>
            <a:ext cx="4517354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t>产品A: </a:t>
            </a:r>
            <a:r>
              <a:rPr b="1"/>
              <a:t>特色功能介绍</a:t>
            </a:r>
          </a:p>
          <a:p>
            <a:pPr lvl="1"/>
            <a:r>
              <a:t>增长潜力巨大</a:t>
            </a:r>
          </a:p>
          <a:p>
            <a:pPr lvl="1"/>
            <a:r>
              <a:t>新兴市场</a:t>
            </a:r>
          </a:p>
          <a:p>
            <a:pPr lvl="2"/>
            <a:r>
              <a:rPr b="1"/>
              <a:t>非洲</a:t>
            </a:r>
            <a:r>
              <a:t>市场</a:t>
            </a:r>
          </a:p>
          <a:p>
            <a:pPr lvl="2"/>
            <a:r>
              <a:rPr b="1"/>
              <a:t>东南亚</a:t>
            </a:r>
            <a:r>
              <a:t>市场</a:t>
            </a:r>
          </a:p>
          <a:p>
            <a:pPr/>
            <a:r>
              <a:t>产品B: 市场定位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pic>
        <p:nvPicPr>
          <p:cNvPr id="5" name="Picture 4" descr="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24" y="1677275"/>
            <a:ext cx="4227375" cy="2805280"/>
          </a:xfrm>
          <a:prstGeom prst="rect">
            <a:avLst/>
          </a:prstGeom>
        </p:spPr>
      </p:pic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NThkYjI3MWRhMzA3YmU0MjNhY2YxZTI0ZDM5M2M1OTgifQ=="/>
</p:tagLst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D7087E-F9AD-4FB2-8304-C563CC8DFA98}">
  <ds:schemaRefs/>
</ds:datastoreItem>
</file>

<file path=customXml/itemProps2.xml><?xml version="1.0" encoding="utf-8"?>
<ds:datastoreItem xmlns:ds="http://schemas.openxmlformats.org/officeDocument/2006/customXml" ds:itemID="{7865C0B3-7604-4D93-9F1C-981C40B4424F}">
  <ds:schemaRefs/>
</ds:datastoreItem>
</file>

<file path=customXml/itemProps3.xml><?xml version="1.0" encoding="utf-8"?>
<ds:datastoreItem xmlns:ds="http://schemas.openxmlformats.org/officeDocument/2006/customXml" ds:itemID="{34480248-08AD-4620-9429-5404D96352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</vt:lpstr>
      <vt:lpstr>宋体</vt:lpstr>
      <vt:lpstr>Wingdings</vt:lpstr>
      <vt:lpstr>Segoe UI</vt:lpstr>
      <vt:lpstr>微软雅黑</vt:lpstr>
      <vt:lpstr>Arial Unicode MS</vt:lpstr>
      <vt:lpstr>Calibri</vt:lpstr>
      <vt:lpstr>2_Office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 Demo</dc:title>
  <dc:creator/>
  <cp:lastModifiedBy>巴巴爸爸</cp:lastModifiedBy>
  <cp:revision>4</cp:revision>
  <dcterms:created xsi:type="dcterms:W3CDTF">2021-01-14T05:24:00Z</dcterms:created>
  <dcterms:modified xsi:type="dcterms:W3CDTF">2024-11-07T07:26:58Z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AA913905F2454E51848A6A66B4EEC9EB_12</vt:lpwstr>
  </property>
  <property fmtid="{D5CDD505-2E9C-101B-9397-08002B2CF9AE}" pid="4" name="KSOProductBuildVer">
    <vt:lpwstr>2052-12.1.0.18608</vt:lpwstr>
  </property>
</Properties>
</file>