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x="12192000" cy="6858000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 1" id="{1CA46CF7-019E-4A07-AEE4-E178E9B912F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4641" autoAdjust="0"/>
  </p:normalViewPr>
  <p:slideViewPr>
    <p:cSldViewPr snapToGrid="0" showGuides="1">
      <p:cViewPr>
        <p:scale>
          <a:sx n="100" d="100"/>
          <a:sy n="100" d="100"/>
        </p:scale>
        <p:origin x="67" y="-494"/>
      </p:cViewPr>
      <p:guideLst>
        <p:guide orient="horz" pos="2182"/>
        <p:guide pos="552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customXml" Target="../customXml/item1.xml"/><Relationship Id="rId9" Type="http://schemas.openxmlformats.org/officeDocument/2006/relationships/customXml" Target="../customXml/item2.xml"/><Relationship Id="rId10" Type="http://schemas.openxmlformats.org/officeDocument/2006/relationships/customXml" Target="../customXml/item3.xml"/><Relationship Id="rId11" Type="http://schemas.openxmlformats.org/officeDocument/2006/relationships/tags" Target="tags/tag4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0A2C-D4F8-447C-8646-65B62384632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8B11-E9E4-46BC-B69D-DFCBD15173A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image" Target="../media/image11.png"/><Relationship Id="rId5" Type="http://schemas.openxmlformats.org/officeDocument/2006/relationships/image" Target="../media/image12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image" Target="../media/image11.png"/><Relationship Id="rId5" Type="http://schemas.openxmlformats.org/officeDocument/2006/relationships/image" Target="../media/image12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image" Target="../media/image11.png"/><Relationship Id="rId5" Type="http://schemas.openxmlformats.org/officeDocument/2006/relationships/image" Target="../media/image12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image" Target="../media/image11.png"/><Relationship Id="rId5" Type="http://schemas.openxmlformats.org/officeDocument/2006/relationships/image" Target="../media/image12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3840480" y="2770632"/>
            <a:ext cx="7443216" cy="1325563"/>
          </a:xfrm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0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hidden="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0"/>
          </p:nvPr>
        </p:nvSpPr>
        <p:spPr>
          <a:xfrm>
            <a:off x="4526280" y="1895475"/>
            <a:ext cx="6964680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hidden="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3" name="图片占位符 2"/>
          <p:cNvSpPr>
            <a:spLocks noGrp="1"/>
          </p:cNvSpPr>
          <p:nvPr>
            <p:ph type="pic" idx="10"/>
          </p:nvPr>
        </p:nvSpPr>
        <p:spPr>
          <a:xfrm>
            <a:off x="3926840" y="451485"/>
            <a:ext cx="8050530" cy="6025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65557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title with border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  <p:sp>
        <p:nvSpPr>
          <p:cNvPr id="2" name="图片占位符 1"/>
          <p:cNvSpPr>
            <a:spLocks noGrp="1"/>
          </p:cNvSpPr>
          <p:nvPr>
            <p:ph type="pic" idx="10"/>
          </p:nvPr>
        </p:nvSpPr>
        <p:spPr>
          <a:xfrm>
            <a:off x="1525270" y="1270635"/>
            <a:ext cx="9142095" cy="5069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title with border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0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210" indent="-283210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pic>
        <p:nvPicPr>
          <p:cNvPr id="8" name="Graphic 7" hidden="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210" indent="-28321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pic>
        <p:nvPicPr>
          <p:cNvPr id="8" name="Graphic 7" hidden="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210" indent="-28321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pic>
        <p:nvPicPr>
          <p:cNvPr id="13" name="Graphic 12" hidden="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210" indent="-283210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pic>
        <p:nvPicPr>
          <p:cNvPr id="13" name="Graphic 12" hidden="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Picture 0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210" indent="-283210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, Pictur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30047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210" indent="-283210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23616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0047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Pictur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210" indent="-283210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</a:fld>
            <a:endParaRPr lang="en-US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Sentinel 概述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/>
            <a:r>
              <a:t>专为大模型（LLMs）时代打造的智能信息检索和高价值内容挖掘 AI Agent</a:t>
            </a:r>
          </a:p>
          <a:p>
            <a:pPr/>
            <a:r>
              <a:t>目标用户：开源爱好者、个人开发者和投资人等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什么是 GitHub Sentinel?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/>
            <a:r>
              <a:rPr b="1"/>
              <a:t>订阅管理</a:t>
            </a:r>
            <a:r>
              <a:t>: 轻松管理和跟踪关注的 GitHub 仓库</a:t>
            </a:r>
          </a:p>
          <a:p>
            <a:pPr/>
            <a:r>
              <a:rPr b="1"/>
              <a:t>更新检索</a:t>
            </a:r>
            <a:r>
              <a:t>: 自动汇总订阅仓库的最新动态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主要功能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/>
            <a:r>
              <a:rPr b="1"/>
              <a:t>通知系统</a:t>
            </a:r>
            <a:r>
              <a:t>: 通过电子邮件等方式，实时通知项目最新进展</a:t>
            </a:r>
          </a:p>
          <a:p>
            <a:pPr/>
            <a:r>
              <a:rPr b="1"/>
              <a:t>报告生成</a:t>
            </a:r>
            <a:r>
              <a:t>: 生成详细的项目进展报告，支持多种格式和模板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通知系统与报告生成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/>
            <a:r>
              <a:t>结合 OpenAI 和 Ollama 模型</a:t>
            </a:r>
          </a:p>
          <a:p>
            <a:pPr/>
            <a:r>
              <a:t>生成自然语言项目报告，提供智能、精准的信息服务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多模型支持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/>
            <a:r>
              <a:rPr b="1"/>
              <a:t>定时任务</a:t>
            </a:r>
            <a:r>
              <a:t>: 支持守护进程方式执行定时任务，确保信息及时获取</a:t>
            </a:r>
          </a:p>
          <a:p>
            <a:pPr/>
            <a:r>
              <a:rPr b="1"/>
              <a:t>图形化界面</a:t>
            </a:r>
            <a:r>
              <a:t>: 基于 Gradio 实现易用的 GUI，降低使用门槛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定时任务与图形化界面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/>
            <a:r>
              <a:rPr b="1"/>
              <a:t>容器化</a:t>
            </a:r>
            <a:r>
              <a:t>: 支持 Docker 构建和容器化部署，便于不同环境下快速部署</a:t>
            </a:r>
          </a:p>
          <a:p>
            <a:pPr/>
            <a:r>
              <a:rPr b="1"/>
              <a:t>持续集成</a:t>
            </a:r>
            <a:r>
              <a:t>: 完备的单元测试，支持生产级 CI/CD 流程，确保项目稳定性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容器化与持续集成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/>
            <a:r>
              <a:t>自动跟踪和分析 GitHub 开源项目动态</a:t>
            </a:r>
          </a:p>
          <a:p>
            <a:pPr/>
            <a:r>
              <a:t>可扩展到其他信息渠道，如 Hacker News 的热门话题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扩展能力</a:t>
            </a:r>
          </a:p>
        </p:txBody>
      </p:sp>
    </p:spTree>
  </p:cSld>
  <p:clrMapOvr>
    <a:masterClrMapping/>
  </p:clrMapOvr>
</p:sld>
</file>

<file path=ppt/tags/tag4.xml><?xml version="1.0" encoding="utf-8"?>
<p:tagLst xmlns:p="http://schemas.openxmlformats.org/presentationml/2006/main">
  <p:tag name="commondata" val="eyJoZGlkIjoiNThkYjI3MWRhMzA3YmU0MjNhY2YxZTI0ZDM5M2M1OTgifQ=="/>
</p:tagLst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AD7087E-F9AD-4FB2-8304-C563CC8DFA98}">
  <ds:schemaRefs/>
</ds:datastoreItem>
</file>

<file path=customXml/itemProps2.xml><?xml version="1.0" encoding="utf-8"?>
<ds:datastoreItem xmlns:ds="http://schemas.openxmlformats.org/officeDocument/2006/customXml" ds:itemID="{7865C0B3-7604-4D93-9F1C-981C40B4424F}">
  <ds:schemaRefs/>
</ds:datastoreItem>
</file>

<file path=customXml/itemProps3.xml><?xml version="1.0" encoding="utf-8"?>
<ds:datastoreItem xmlns:ds="http://schemas.openxmlformats.org/officeDocument/2006/customXml" ds:itemID="{34480248-08AD-4620-9429-5404D963522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8" baseType="lpstr">
      <vt:lpstr>Arial</vt:lpstr>
      <vt:lpstr>宋体</vt:lpstr>
      <vt:lpstr>Wingdings</vt:lpstr>
      <vt:lpstr>Segoe UI</vt:lpstr>
      <vt:lpstr>微软雅黑</vt:lpstr>
      <vt:lpstr>Arial Unicode MS</vt:lpstr>
      <vt:lpstr>Calibri</vt:lpstr>
      <vt:lpstr>2_Office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Sentinel 概述</dc:title>
  <dc:creator/>
  <cp:lastModifiedBy>巴巴爸爸</cp:lastModifiedBy>
  <cp:revision>4</cp:revision>
  <dcterms:created xsi:type="dcterms:W3CDTF">2021-01-14T05:24:00Z</dcterms:created>
  <dcterms:modified xsi:type="dcterms:W3CDTF">2024-11-07T07:26:58Z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AA913905F2454E51848A6A66B4EEC9EB_12</vt:lpwstr>
  </property>
  <property fmtid="{D5CDD505-2E9C-101B-9397-08002B2CF9AE}" pid="4" name="KSOProductBuildVer">
    <vt:lpwstr>2052-12.1.0.18608</vt:lpwstr>
  </property>
</Properties>
</file>