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5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3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tableStyles.xml" ContentType="application/vnd.openxmlformats-officedocument.presentationml.tableStyles+xml"/>
  <Override PartName="/ppt/slides/slide22.xml" ContentType="application/vnd.openxmlformats-officedocument.presentationml.slide+xml"/>
  <Override PartName="/customXml/item3.xml" ContentType="application/xml"/>
  <Override PartName="/customXml/itemProps31.xml" ContentType="application/vnd.openxmlformats-officedocument.customXmlProperties+xml"/>
  <Override PartName="/ppt/slides/slide63.xml" ContentType="application/vnd.openxmlformats-officedocument.presentationml.slide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notesSlides/notesSlide42.xml" ContentType="application/vnd.openxmlformats-officedocument.presentationml.notesSlide+xml"/>
  <Override PartName="/ppt/diagrams/quickStyle11.xml" ContentType="application/vnd.openxmlformats-officedocument.drawingml.diagramStyl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slides/slide56.xml" ContentType="application/vnd.openxmlformats-officedocument.presentationml.slide+xml"/>
  <Override PartName="/ppt/slides/slide107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35.xml" ContentType="application/vnd.openxmlformats-officedocument.presentationml.notesSlide+xml"/>
  <Override PartName="/ppt/presProps.xml" ContentType="application/vnd.openxmlformats-officedocument.presentationml.presProps+xml"/>
  <Override PartName="/ppt/slides/slide99.xml" ContentType="application/vnd.openxmlformats-officedocument.presentationml.slide+xml"/>
  <Override PartName="/customXml/item13.xml" ContentType="application/xml"/>
  <Override PartName="/customXml/itemProps13.xml" ContentType="application/vnd.openxmlformats-officedocument.customXmlProperties+xml"/>
  <Override PartName="/ppt/slides/slide310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811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1"/>
  </p:sldMasterIdLst>
  <p:notesMasterIdLst>
    <p:notesMasterId r:id="rId13"/>
  </p:notesMasterIdLst>
  <p:handoutMasterIdLst>
    <p:handoutMasterId r:id="rId14"/>
  </p:handoutMasterIdLst>
  <p:sldIdLst>
    <p:sldId id="1865" r:id="rId2"/>
    <p:sldId id="1866" r:id="rId3"/>
    <p:sldId id="1867" r:id="rId4"/>
    <p:sldId id="1869" r:id="rId5"/>
    <p:sldId id="1870" r:id="rId6"/>
    <p:sldId id="1871" r:id="rId7"/>
    <p:sldId id="1872" r:id="rId8"/>
    <p:sldId id="1873" r:id="rId9"/>
    <p:sldId id="1874" r:id="rId10"/>
    <p:sldId id="1875" r:id="rId11"/>
    <p:sldId id="1876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69"/>
            <p14:sldId id="1870"/>
            <p14:sldId id="1871"/>
            <p14:sldId id="1872"/>
            <p14:sldId id="1873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67" y="-494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notesMaster" Target="/ppt/notesMasters/notesMaster11.xml" Id="rId13" /><Relationship Type="http://schemas.openxmlformats.org/officeDocument/2006/relationships/tableStyles" Target="/ppt/tableStyles.xml" Id="rId18" /><Relationship Type="http://schemas.openxmlformats.org/officeDocument/2006/relationships/slide" Target="/ppt/slides/slide22.xml" Id="rId3" /><Relationship Type="http://schemas.openxmlformats.org/officeDocument/2006/relationships/customXml" Target="/customXml/item3.xml" Id="rId21" /><Relationship Type="http://schemas.openxmlformats.org/officeDocument/2006/relationships/slide" Target="/ppt/slides/slide63.xml" Id="rId7" /><Relationship Type="http://schemas.openxmlformats.org/officeDocument/2006/relationships/slide" Target="/ppt/slides/slide114.xml" Id="rId12" /><Relationship Type="http://schemas.openxmlformats.org/officeDocument/2006/relationships/theme" Target="/ppt/theme/theme12.xml" Id="rId17" /><Relationship Type="http://schemas.openxmlformats.org/officeDocument/2006/relationships/slide" Target="/ppt/slides/slide15.xml" Id="rId2" /><Relationship Type="http://schemas.openxmlformats.org/officeDocument/2006/relationships/viewProps" Target="/ppt/viewProps.xml" Id="rId16" /><Relationship Type="http://schemas.openxmlformats.org/officeDocument/2006/relationships/customXml" Target="/customXml/item2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6.xml" Id="rId6" /><Relationship Type="http://schemas.openxmlformats.org/officeDocument/2006/relationships/slide" Target="/ppt/slides/slide107.xml" Id="rId11" /><Relationship Type="http://schemas.openxmlformats.org/officeDocument/2006/relationships/slide" Target="/ppt/slides/slide48.xml" Id="rId5" /><Relationship Type="http://schemas.openxmlformats.org/officeDocument/2006/relationships/presProps" Target="/ppt/presProps.xml" Id="rId15" /><Relationship Type="http://schemas.openxmlformats.org/officeDocument/2006/relationships/slide" Target="/ppt/slides/slide99.xml" Id="rId10" /><Relationship Type="http://schemas.openxmlformats.org/officeDocument/2006/relationships/customXml" Target="/customXml/item13.xml" Id="rId19" /><Relationship Type="http://schemas.openxmlformats.org/officeDocument/2006/relationships/slide" Target="/ppt/slides/slide310.xml" Id="rId4" /><Relationship Type="http://schemas.openxmlformats.org/officeDocument/2006/relationships/slide" Target="/ppt/slides/slide811.xml" Id="rId9" /><Relationship Type="http://schemas.openxmlformats.org/officeDocument/2006/relationships/handoutMaster" Target="/ppt/handoutMasters/handoutMaster11.xml" Id="rId14" /></Relationships>
</file>

<file path=ppt/diagrams/_rels/data11.xml.rels>&#65279;<?xml version="1.0" encoding="utf-8"?><Relationships xmlns="http://schemas.openxmlformats.org/package/2006/relationships"><Relationship Type="http://schemas.openxmlformats.org/officeDocument/2006/relationships/hyperlink" Target="https://www.bing.com/search?q=zora+neale+hurston" TargetMode="External" Id="rId3" /><Relationship Type="http://schemas.openxmlformats.org/officeDocument/2006/relationships/hyperlink" Target="https://www.bing.com/search?q=Jesse%20Owens" TargetMode="External" Id="rId2" /><Relationship Type="http://schemas.openxmlformats.org/officeDocument/2006/relationships/hyperlink" Target="https://www.bing.com/search?q=bayard+rustin" TargetMode="External" Id="rId1" /></Relationships>
</file>

<file path=ppt/diagrams/_rels/drawing1.xml.rels>&#65279;<?xml version="1.0" encoding="utf-8"?><Relationships xmlns="http://schemas.openxmlformats.org/package/2006/relationships"><Relationship Type="http://schemas.openxmlformats.org/officeDocument/2006/relationships/hyperlink" Target="https://www.bing.com/search?q=zora+neale+hurston" TargetMode="External" Id="rId3" /><Relationship Type="http://schemas.openxmlformats.org/officeDocument/2006/relationships/hyperlink" Target="https://www.bing.com/search?q=Jesse%20Owens" TargetMode="External" Id="rId2" /><Relationship Type="http://schemas.openxmlformats.org/officeDocument/2006/relationships/hyperlink" Target="https://www.bing.com/search?q=bayard+rustin" TargetMode="External" Id="rId1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tx1"/>
              </a:solidFill>
            </a:rPr>
            <a:t>  </a:t>
          </a:r>
          <a:r>
            <a:rPr lang="en-US" sz="14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dirty="0">
            <a:solidFill>
              <a:schemeClr val="tx1"/>
            </a:solidFill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dirty="0">
              <a:solidFill>
                <a:schemeClr val="tx1"/>
              </a:solidFill>
            </a:rPr>
            <a:t> </a:t>
          </a:r>
          <a:r>
            <a:rPr lang="en-US" altLang="en-US" sz="14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dirty="0">
            <a:solidFill>
              <a:schemeClr val="tx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07746" custScaleY="207746" custLinFactNeighborX="-46518" custLinFactNeighborY="-32295"/>
      <dgm:spPr>
        <a:solidFill>
          <a:schemeClr val="accent2">
            <a:lumMod val="75000"/>
          </a:schemeClr>
        </a:solid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201195" custLinFactNeighborX="-32687" custLinFactNeighborY="-3862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07746" custScaleY="207746" custLinFactNeighborX="-567" custLinFactNeighborY="-29145"/>
      <dgm:spPr>
        <a:solidFill>
          <a:schemeClr val="accent2">
            <a:lumMod val="75000"/>
          </a:schemeClr>
        </a:solid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202363" custLinFactNeighborX="-1569" custLinFactNeighborY="772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ScaleX="207746" custScaleY="207746" custLinFactNeighborX="16977" custLinFactNeighborY="-25042"/>
      <dgm:spPr>
        <a:solidFill>
          <a:schemeClr val="accent2">
            <a:lumMod val="75000"/>
          </a:schemeClr>
        </a:solidFill>
      </dgm:spPr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198057" custLinFactNeighborX="4851" custLinFactNeighborY="162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879999" y="97459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0" y="1775879"/>
          <a:ext cx="3320896" cy="119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tx1"/>
              </a:solidFill>
            </a:rPr>
            <a:t>  </a:t>
          </a:r>
          <a:r>
            <a:rPr lang="en-US" sz="1400" kern="1200" dirty="0">
              <a:solidFill>
                <a:schemeClr val="tx1"/>
              </a:solidFill>
            </a:rPr>
            <a:t>was a close advisor to Martin Luther King and an American leader of the civil rights movement. Rustin organized and led several protests, including the 1963 March on Washington.</a:t>
          </a:r>
        </a:p>
      </dsp:txBody>
      <dsp:txXfrm>
        <a:off x="0" y="1775879"/>
        <a:ext cx="3320896" cy="1193493"/>
      </dsp:txXfrm>
    </dsp:sp>
    <dsp:sp modelId="{FCA6A723-3A73-458A-AE3C-15B86CF5C55D}">
      <dsp:nvSpPr>
        <dsp:cNvPr id="0" name=""/>
        <dsp:cNvSpPr/>
      </dsp:nvSpPr>
      <dsp:spPr>
        <a:xfrm>
          <a:off x="4840695" y="120765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920452" y="1831097"/>
          <a:ext cx="3340175" cy="119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Jesse Owens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track and field athlete and four-time gold medalist in the 1936 Olympic Games in Germany. Owens specialized in the sprints and the long jump.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920452" y="1831097"/>
        <a:ext cx="3340175" cy="1193673"/>
      </dsp:txXfrm>
    </dsp:sp>
    <dsp:sp modelId="{5326D40B-04B6-4401-91A7-8A4487EDC6FC}">
      <dsp:nvSpPr>
        <dsp:cNvPr id="0" name=""/>
        <dsp:cNvSpPr/>
      </dsp:nvSpPr>
      <dsp:spPr>
        <a:xfrm>
          <a:off x="8564496" y="151023"/>
          <a:ext cx="1543061" cy="15430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55447" y="1841135"/>
          <a:ext cx="3269100" cy="1194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tx1"/>
              </a:solidFill>
              <a:hlinkClick xmlns:r="http://schemas.openxmlformats.org/officeDocument/2006/relationships" r:id="rId3"/>
            </a:rPr>
            <a:t>Zora Neale Hurston</a:t>
          </a:r>
          <a:r>
            <a:rPr lang="en-US" altLang="en-US" sz="1400" b="1" kern="1200" dirty="0">
              <a:solidFill>
                <a:schemeClr val="tx1"/>
              </a:solidFill>
            </a:rPr>
            <a:t> </a:t>
          </a:r>
          <a:r>
            <a:rPr lang="en-US" altLang="en-US" sz="1400" kern="1200" dirty="0">
              <a:solidFill>
                <a:schemeClr val="tx1"/>
              </a:solidFill>
            </a:rPr>
            <a:t>was an American author, anthropologist, and filmmaker. In 1937, she published her famous novel, Their Eyes Were Watching God.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655447" y="1841135"/>
        <a:ext cx="3269100" cy="1194017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5.xml" Id="rId2" /><Relationship Type="http://schemas.openxmlformats.org/officeDocument/2006/relationships/notesMaster" Target="/ppt/notesMasters/notesMaster11.xml" Id="rId1" /></Relationships>
</file>

<file path=ppt/notesSlides/_rels/notesSlide26.xml.rels>&#65279;<?xml version="1.0" encoding="utf-8"?><Relationships xmlns="http://schemas.openxmlformats.org/package/2006/relationships"><Relationship Type="http://schemas.openxmlformats.org/officeDocument/2006/relationships/slide" Target="/ppt/slides/slide310.xml" Id="rId2" /><Relationship Type="http://schemas.openxmlformats.org/officeDocument/2006/relationships/notesMaster" Target="/ppt/notesMasters/notesMaster11.xml" Id="rId1" /></Relationships>
</file>

<file path=ppt/notesSlides/_rels/notesSlide35.xml.rels>&#65279;<?xml version="1.0" encoding="utf-8"?><Relationships xmlns="http://schemas.openxmlformats.org/package/2006/relationships"><Relationship Type="http://schemas.openxmlformats.org/officeDocument/2006/relationships/slide" Target="/ppt/slides/slide48.xml" Id="rId2" /><Relationship Type="http://schemas.openxmlformats.org/officeDocument/2006/relationships/notesMaster" Target="/ppt/notesMasters/notesMaster11.xml" Id="rId1" /></Relationships>
</file>

<file path=ppt/notesSlides/_rels/notesSlide42.xml.rels>&#65279;<?xml version="1.0" encoding="utf-8"?><Relationships xmlns="http://schemas.openxmlformats.org/package/2006/relationships"><Relationship Type="http://schemas.openxmlformats.org/officeDocument/2006/relationships/slide" Target="/ppt/slides/slide63.xml" Id="rId2" /><Relationship Type="http://schemas.openxmlformats.org/officeDocument/2006/relationships/notesMaster" Target="/ppt/notesMasters/notesMaster11.xml" Id="rId1" /></Relationships>
</file>

<file path=ppt/notesSlides/_rels/notesSlide5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107.xml" Id="rId2" /><Relationship Type="http://schemas.openxmlformats.org/officeDocument/2006/relationships/notesMaster" Target="/ppt/notesMasters/notesMaster11.xml" Id="rId1" /></Relationship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image" Target="/ppt/media/image169.svg" Id="rId3" /><Relationship Type="http://schemas.openxmlformats.org/officeDocument/2006/relationships/image" Target="/ppt/media/image159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86.svg" Id="rId5" /><Relationship Type="http://schemas.openxmlformats.org/officeDocument/2006/relationships/image" Target="/ppt/media/image176.png" Id="rId4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image" Target="/ppt/media/image186.svg" Id="rId3" /><Relationship Type="http://schemas.openxmlformats.org/officeDocument/2006/relationships/image" Target="/ppt/media/image176.png" Id="rId2" /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image" Target="/ppt/media/image25.svg" Id="rId3" /><Relationship Type="http://schemas.openxmlformats.org/officeDocument/2006/relationships/image" Target="/ppt/media/image15.png" Id="rId2" /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image" Target="/ppt/media/image4.svg" Id="rId3" /><Relationship Type="http://schemas.openxmlformats.org/officeDocument/2006/relationships/image" Target="/ppt/media/image3.png" Id="rId2" /><Relationship Type="http://schemas.openxmlformats.org/officeDocument/2006/relationships/slideMaster" Target="/ppt/slideMasters/slideMaster1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image" Target="/ppt/media/image4.svg" Id="rId3" /><Relationship Type="http://schemas.openxmlformats.org/officeDocument/2006/relationships/image" Target="/ppt/media/image3.png" Id="rId2" /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image" Target="/ppt/media/image67.svg" Id="rId3" /><Relationship Type="http://schemas.openxmlformats.org/officeDocument/2006/relationships/image" Target="/ppt/media/image57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88.svg" Id="rId5" /><Relationship Type="http://schemas.openxmlformats.org/officeDocument/2006/relationships/image" Target="/ppt/media/image78.png" Id="rId4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image" Target="/ppt/media/image67.svg" Id="rId3" /><Relationship Type="http://schemas.openxmlformats.org/officeDocument/2006/relationships/image" Target="/ppt/media/image57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88.svg" Id="rId5" /><Relationship Type="http://schemas.openxmlformats.org/officeDocument/2006/relationships/image" Target="/ppt/media/image78.png" Id="rId4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image" Target="/ppt/media/image103.svg" Id="rId3" /><Relationship Type="http://schemas.openxmlformats.org/officeDocument/2006/relationships/image" Target="/ppt/media/image93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24.svg" Id="rId5" /><Relationship Type="http://schemas.openxmlformats.org/officeDocument/2006/relationships/image" Target="/ppt/media/image114.png" Id="rId4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image" Target="/ppt/media/image103.svg" Id="rId3" /><Relationship Type="http://schemas.openxmlformats.org/officeDocument/2006/relationships/image" Target="/ppt/media/image93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24.svg" Id="rId5" /><Relationship Type="http://schemas.openxmlformats.org/officeDocument/2006/relationships/image" Target="/ppt/media/image114.png" Id="rId4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142.svg" Id="rId3" /><Relationship Type="http://schemas.openxmlformats.org/officeDocument/2006/relationships/image" Target="/ppt/media/image132.png" Id="rId2" /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image" Target="/ppt/media/image142.svg" Id="rId3" /><Relationship Type="http://schemas.openxmlformats.org/officeDocument/2006/relationships/image" Target="/ppt/media/image132.png" Id="rId2" /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1.xml" Id="rId3" /><Relationship Type="http://schemas.openxmlformats.org/officeDocument/2006/relationships/slideLayout" Target="/ppt/slideLayouts/slideLayout74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2/4/2021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7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1011.xml" Id="rId1" /></Relationships>
</file>

<file path=ppt/slides/_rels/slide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68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Id2" /><Relationship Type="http://schemas.openxmlformats.org/officeDocument/2006/relationships/slideLayout" Target="/ppt/slideLayouts/slideLayout17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2.xml" Id="rId1" /></Relationships>
</file>

<file path=ppt/slides/_rels/slide310.xml.rels>&#65279;<?xml version="1.0" encoding="utf-8"?><Relationships xmlns="http://schemas.openxmlformats.org/package/2006/relationships"><Relationship Type="http://schemas.openxmlformats.org/officeDocument/2006/relationships/notesSlide" Target="/ppt/notesSlides/notesSlide26.xml" Id="rId2" /><Relationship Type="http://schemas.openxmlformats.org/officeDocument/2006/relationships/slideLayout" Target="/ppt/slideLayouts/slideLayout82.xml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notesSlide" Target="/ppt/notesSlides/notesSlide35.xml" Id="rId2" /><Relationship Type="http://schemas.openxmlformats.org/officeDocument/2006/relationships/slideLayout" Target="/ppt/slideLayouts/slideLayout119.xml" Id="rId1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4.xml" Id="rId1" /></Relationships>
</file>

<file path=ppt/slides/_rels/slide63.xml.rels>&#65279;<?xml version="1.0" encoding="utf-8"?><Relationships xmlns="http://schemas.openxmlformats.org/package/2006/relationships"><Relationship Type="http://schemas.microsoft.com/office/2007/relationships/diagramDrawing" Target="/ppt/diagrams/drawing1.xml" Id="rId8" /><Relationship Type="http://schemas.openxmlformats.org/officeDocument/2006/relationships/diagramColors" Target="/ppt/diagrams/colors11.xml" Id="rId7" /><Relationship Type="http://schemas.openxmlformats.org/officeDocument/2006/relationships/notesSlide" Target="/ppt/notesSlides/notesSlide42.xml" Id="rId2" /><Relationship Type="http://schemas.openxmlformats.org/officeDocument/2006/relationships/slideLayout" Target="/ppt/slideLayouts/slideLayout125.xml" Id="rId1" /><Relationship Type="http://schemas.openxmlformats.org/officeDocument/2006/relationships/diagramQuickStyle" Target="/ppt/diagrams/quickStyle11.xml" Id="rId6" /><Relationship Type="http://schemas.openxmlformats.org/officeDocument/2006/relationships/diagramLayout" Target="/ppt/diagrams/layout11.xml" Id="rId5" /><Relationship Type="http://schemas.openxmlformats.org/officeDocument/2006/relationships/diagramData" Target="/ppt/diagrams/data11.xml" Id="rId4" /><Relationship Type="http://schemas.openxmlformats.org/officeDocument/2006/relationships/hyperlink" Target="https://www.bing.com/" TargetMode="External" Id="rId3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51.xml" Id="rId2" /><Relationship Type="http://schemas.openxmlformats.org/officeDocument/2006/relationships/slideLayout" Target="/ppt/slideLayouts/slideLayout31.xml" Id="rId1" /><Relationship Type="http://schemas.openxmlformats.org/officeDocument/2006/relationships/hyperlink" Target="https://www.bing.com/search?q=james+baldwin" TargetMode="External" Id="rId3" /><Relationship Type="http://schemas.openxmlformats.org/officeDocument/2006/relationships/hyperlink" Target="https://www.bing.com/search?q=Alma+Thomas" TargetMode="External" Id="rId5" /><Relationship Type="http://schemas.openxmlformats.org/officeDocument/2006/relationships/hyperlink" Target="https://www.bing.com/search?q=miles%20davis" TargetMode="External" Id="rId4" /></Relationships>
</file>

<file path=ppt/slides/_rels/slide8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0.xml" Id="rId1" /><Relationship Type="http://schemas.openxmlformats.org/officeDocument/2006/relationships/hyperlink" Target="https://www.bing.com/search?q=african%20american%20authors" TargetMode="External" Id="rId3" /><Relationship Type="http://schemas.openxmlformats.org/officeDocument/2006/relationships/hyperlink" Target="https://www.bing.com/search?q=african%20american%20artists" TargetMode="External" Id="rId2" /><Relationship Type="http://schemas.openxmlformats.org/officeDocument/2006/relationships/hyperlink" Target="https://www.bing.com/search?q=african%20american%20history" TargetMode="External" Id="rId5" /><Relationship Type="http://schemas.openxmlformats.org/officeDocument/2006/relationships/hyperlink" Target="https://www.bing.com/search?q=african%20american%20musicians" TargetMode="External" Id="rId4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13.xml" Id="rId1" /></Relationships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/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Black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2"/>
                </a:solidFill>
              </a:rPr>
              <a:t>History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/>
                </a:solidFill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State the significance of Black History Month</a:t>
            </a:r>
          </a:p>
          <a:p>
            <a:pPr lvl="1"/>
            <a:r>
              <a:rPr lang="en-US" dirty="0"/>
              <a:t>What is Black History 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Black History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92151"/>
            <a:ext cx="10417629" cy="639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905000"/>
            <a:ext cx="10417629" cy="71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latin typeface="+mj-lt"/>
              </a:rPr>
              <a:t>Make a timeline of the important historical events or list historical contributions made by people of </a:t>
            </a:r>
            <a:r>
              <a:rPr lang="en-US" altLang="en-US" sz="1800" dirty="0">
                <a:latin typeface="+mj-lt"/>
              </a:rPr>
              <a:t>African </a:t>
            </a:r>
            <a:r>
              <a:rPr lang="en-US" altLang="en-US" sz="1800" b="0" dirty="0">
                <a:latin typeface="+mj-lt"/>
              </a:rPr>
              <a:t>heritage.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13465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BA618-BF38-4C66-A054-AA45BAEA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Black History Month. Here are a few examples:</a:t>
            </a:r>
          </a:p>
          <a:p>
            <a:pPr lvl="1"/>
            <a:r>
              <a:rPr lang="en-US" dirty="0"/>
              <a:t>In 1926, Carter G. Woodson launched a weeklong celebration of black history in the United States. </a:t>
            </a:r>
          </a:p>
          <a:p>
            <a:pPr lvl="1"/>
            <a:r>
              <a:rPr lang="en-US" dirty="0"/>
              <a:t>In 1976, President Gerald Ford officially recognizes Black History Month.</a:t>
            </a:r>
          </a:p>
          <a:p>
            <a:pPr lvl="1"/>
            <a:r>
              <a:rPr lang="en-US" dirty="0"/>
              <a:t>Black History Month is also celebrated by Canada, Ireland, The Netherlands, and the United Kingdom. </a:t>
            </a:r>
          </a:p>
        </p:txBody>
      </p:sp>
    </p:spTree>
    <p:extLst>
      <p:ext uri="{BB962C8B-B14F-4D97-AF65-F5344CB8AC3E}">
        <p14:creationId xmlns:p14="http://schemas.microsoft.com/office/powerpoint/2010/main" val="184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4350"/>
            <a:ext cx="10668000" cy="1111250"/>
          </a:xfrm>
        </p:spPr>
        <p:txBody>
          <a:bodyPr>
            <a:normAutofit/>
          </a:bodyPr>
          <a:lstStyle/>
          <a:p>
            <a:r>
              <a:rPr lang="en-US" altLang="en-US" dirty="0"/>
              <a:t>Choose three leaders for Black History Month using </a:t>
            </a:r>
            <a:r>
              <a:rPr lang="en-US" altLang="en-US" b="1" dirty="0">
                <a:hlinkClick r:id="rId3"/>
              </a:rPr>
              <a:t>Bing.com</a:t>
            </a:r>
            <a:r>
              <a:rPr lang="en-US" altLang="en-US" b="1" dirty="0"/>
              <a:t> </a:t>
            </a:r>
            <a:r>
              <a:rPr lang="en-US" altLang="en-US" dirty="0"/>
              <a:t>and discuss their lives and accomplishments. Here are some examples: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graphicFrame>
        <p:nvGraphicFramePr>
          <p:cNvPr id="9" name="Content Placeholder 6" descr="smart art graphic">
            <a:extLst>
              <a:ext uri="{FF2B5EF4-FFF2-40B4-BE49-F238E27FC236}">
                <a16:creationId xmlns:a16="http://schemas.microsoft.com/office/drawing/2014/main" id="{F5B2FF73-E974-446F-B223-8924B34C8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178719"/>
              </p:ext>
            </p:extLst>
          </p:nvPr>
        </p:nvGraphicFramePr>
        <p:xfrm>
          <a:off x="762000" y="2895600"/>
          <a:ext cx="1118108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081DA-4028-4204-A51C-7F62D45B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Provide examples of art and literature that are significant to Black History Month. Here are a few examples:</a:t>
            </a:r>
          </a:p>
          <a:p>
            <a:pPr lvl="1"/>
            <a:r>
              <a:rPr lang="en-US" altLang="en-US" dirty="0"/>
              <a:t>The writing of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Baldwin</a:t>
            </a:r>
            <a:r>
              <a:rPr lang="en-US" altLang="en-US" b="1" dirty="0"/>
              <a:t> </a:t>
            </a: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Miles Davis</a:t>
            </a:r>
            <a:endParaRPr lang="en-US" altLang="en-US" b="1" dirty="0"/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Alma Thomas</a:t>
            </a:r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EAAEA5-07F2-4368-BAEF-9182E6651E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E84F491E-FC00-4DFF-B5E5-9022A34913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839344-185E-41C8-994C-A1BD976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List some ways you can celebrate Black History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artists</a:t>
            </a:r>
            <a:endParaRPr lang="en-US" b="1" dirty="0"/>
          </a:p>
          <a:p>
            <a:pPr lvl="1"/>
            <a:r>
              <a:rPr lang="en-US" dirty="0"/>
              <a:t>Read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/>
          </a:p>
          <a:p>
            <a:pPr lvl="1"/>
            <a:r>
              <a:rPr lang="en-US" dirty="0"/>
              <a:t>Listen to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/>
          </a:p>
          <a:p>
            <a:pPr lvl="1"/>
            <a:r>
              <a:rPr lang="en-US" dirty="0"/>
              <a:t>Learn </a:t>
            </a:r>
            <a:r>
              <a:rPr lang="en-US" altLang="en-US" dirty="0"/>
              <a:t>important moments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 American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2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EAD7087E-F9AD-4FB2-8304-C563CC8DFA98}"/>
</file>

<file path=customXml/itemProps22.xml><?xml version="1.0" encoding="utf-8"?>
<ds:datastoreItem xmlns:ds="http://schemas.openxmlformats.org/officeDocument/2006/customXml" ds:itemID="{7865C0B3-7604-4D93-9F1C-981C40B4424F}"/>
</file>

<file path=customXml/itemProps31.xml><?xml version="1.0" encoding="utf-8"?>
<ds:datastoreItem xmlns:ds="http://schemas.openxmlformats.org/officeDocument/2006/customXml" ds:itemID="{34480248-08AD-4620-9429-5404D9635227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416</ap:Words>
  <ap:Application>Microsoft Office PowerPoint</ap:Application>
  <ap:PresentationFormat>Widescreen</ap:PresentationFormat>
  <ap:Paragraphs>65</ap:Paragraphs>
  <ap:Slides>11</ap:Slides>
  <ap:Notes>6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Segoe UI</vt:lpstr>
      <vt:lpstr>2_Office Theme</vt:lpstr>
      <vt:lpstr>Black History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2021-01-14T05:24:35Z</dcterms:created>
  <dcterms:modified xsi:type="dcterms:W3CDTF">2021-02-04T19:59:04Z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