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31" r:id="rId12"/>
    <p:sldId id="408" r:id="rId13"/>
    <p:sldId id="409" r:id="rId14"/>
    <p:sldId id="410" r:id="rId15"/>
    <p:sldId id="411" r:id="rId16"/>
    <p:sldId id="412" r:id="rId17"/>
    <p:sldId id="414" r:id="rId18"/>
    <p:sldId id="413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3" r:id="rId28"/>
    <p:sldId id="424" r:id="rId29"/>
    <p:sldId id="425" r:id="rId30"/>
    <p:sldId id="426" r:id="rId31"/>
    <p:sldId id="427" r:id="rId32"/>
    <p:sldId id="428" r:id="rId33"/>
    <p:sldId id="430" r:id="rId34"/>
    <p:sldId id="429" r:id="rId35"/>
    <p:sldId id="399" r:id="rId36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5B9BD5"/>
    <a:srgbClr val="FF0000"/>
    <a:srgbClr val="92D050"/>
    <a:srgbClr val="FFC000"/>
    <a:srgbClr val="E6E6E6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EE419-DB32-4142-AEE0-083332A43869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BB4FC-E12B-45BC-9E55-D66C919EA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007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 baseline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51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92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1296955"/>
            <a:ext cx="2628900" cy="4880008"/>
          </a:xfrm>
        </p:spPr>
        <p:txBody>
          <a:bodyPr vert="eaVert"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296955"/>
            <a:ext cx="7734300" cy="488000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5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solidFill>
                  <a:schemeClr val="accent5">
                    <a:lumMod val="75000"/>
                  </a:schemeClr>
                </a:solidFill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  <a:lvl2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2pPr>
            <a:lvl3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3pPr>
            <a:lvl4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4pPr>
            <a:lvl5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10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65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solidFill>
                  <a:schemeClr val="accent5">
                    <a:lumMod val="75000"/>
                  </a:schemeClr>
                </a:solidFill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2747155"/>
            <a:ext cx="5181600" cy="3429807"/>
          </a:xfrm>
        </p:spPr>
        <p:txBody>
          <a:bodyPr/>
          <a:lstStyle>
            <a:lvl1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  <a:lvl2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2pPr>
            <a:lvl3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3pPr>
            <a:lvl4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4pPr>
            <a:lvl5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19800" y="2747155"/>
            <a:ext cx="5334000" cy="3429808"/>
          </a:xfrm>
        </p:spPr>
        <p:txBody>
          <a:bodyPr/>
          <a:lstStyle>
            <a:lvl1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  <a:lvl2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2pPr>
            <a:lvl3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3pPr>
            <a:lvl4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4pPr>
            <a:lvl5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6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971618"/>
            <a:ext cx="10515600" cy="1325563"/>
          </a:xfrm>
        </p:spPr>
        <p:txBody>
          <a:bodyPr/>
          <a:lstStyle>
            <a:lvl1pPr>
              <a:defRPr b="1" i="0" baseline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247426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298180"/>
            <a:ext cx="5157787" cy="2673412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455606"/>
            <a:ext cx="5183188" cy="8425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3298180"/>
            <a:ext cx="5183188" cy="2673412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41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008937"/>
            <a:ext cx="10515600" cy="1325563"/>
          </a:xfrm>
        </p:spPr>
        <p:txBody>
          <a:bodyPr/>
          <a:lstStyle>
            <a:lvl1pPr>
              <a:defRPr b="1" i="0" baseline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1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40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31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75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12422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2724539"/>
            <a:ext cx="10515600" cy="3452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E6A8-EB6D-4ACD-B759-CEA75EB2BBA4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87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accent5">
              <a:lumMod val="75000"/>
            </a:schemeClr>
          </a:solidFill>
          <a:latin typeface="Source Code Pro" panose="020B0509030403020204" pitchFamily="49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Source Code Pro" panose="020B0509030403020204" pitchFamily="49" charset="0"/>
        <a:buChar char="▬"/>
        <a:defRPr sz="24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chenjingchao/p/6259572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Linux</a:t>
            </a:r>
            <a:r>
              <a:rPr lang="zh-TW" altLang="en-US" dirty="0"/>
              <a:t>期中考題說明</a:t>
            </a:r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林錦財</a:t>
            </a:r>
          </a:p>
        </p:txBody>
      </p:sp>
    </p:spTree>
    <p:extLst>
      <p:ext uri="{BB962C8B-B14F-4D97-AF65-F5344CB8AC3E}">
        <p14:creationId xmlns:p14="http://schemas.microsoft.com/office/powerpoint/2010/main" val="122455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03"/>
    </mc:Choice>
    <mc:Fallback xmlns="">
      <p:transition spd="slow" advTm="78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設定個</a:t>
            </a:r>
            <a:r>
              <a:rPr lang="en-US" altLang="zh-TW" dirty="0" err="1"/>
              <a:t>ie</a:t>
            </a:r>
            <a:r>
              <a:rPr lang="zh-TW" altLang="en-US" dirty="0"/>
              <a:t>帳號，一登入即要求需更改密碼。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passwd </a:t>
            </a:r>
            <a:r>
              <a:rPr lang="zh-TW" altLang="en-US" dirty="0"/>
              <a:t>命令，用</a:t>
            </a:r>
            <a:r>
              <a:rPr lang="en-US" altLang="zh-TW" dirty="0"/>
              <a:t>-e</a:t>
            </a:r>
            <a:r>
              <a:rPr lang="zh-TW" altLang="en-US" dirty="0"/>
              <a:t>選項</a:t>
            </a:r>
            <a:endParaRPr lang="en-US" altLang="zh-TW" dirty="0"/>
          </a:p>
          <a:p>
            <a:r>
              <a:rPr lang="en-US" altLang="zh-TW" dirty="0" err="1"/>
              <a:t>chage</a:t>
            </a:r>
            <a:r>
              <a:rPr lang="zh-TW" altLang="en-US" dirty="0"/>
              <a:t>命令，用</a:t>
            </a:r>
            <a:r>
              <a:rPr lang="en-US" altLang="zh-TW" dirty="0"/>
              <a:t>-d</a:t>
            </a:r>
            <a:r>
              <a:rPr lang="zh-TW" altLang="en-US" dirty="0"/>
              <a:t>選項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498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4">
            <a:extLst>
              <a:ext uri="{FF2B5EF4-FFF2-40B4-BE49-F238E27FC236}">
                <a16:creationId xmlns:a16="http://schemas.microsoft.com/office/drawing/2014/main" id="{4387F04A-7CEB-4E1F-ABC0-927B5ACA3902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1A03155-4EBD-443B-9B95-DE1212E4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綜合迴圈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249A0B-64BA-4B14-83F9-CFD3CFC2DCC2}"/>
              </a:ext>
            </a:extLst>
          </p:cNvPr>
          <p:cNvSpPr/>
          <p:nvPr/>
        </p:nvSpPr>
        <p:spPr>
          <a:xfrm>
            <a:off x="1092200" y="2945537"/>
            <a:ext cx="1074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777777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for </a:t>
            </a:r>
            <a:r>
              <a:rPr lang="en-US" altLang="zh-TW" sz="2400" dirty="0" err="1">
                <a:solidFill>
                  <a:srgbClr val="777777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solidFill>
                  <a:srgbClr val="777777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 in {01..10}; do 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solidFill>
                  <a:srgbClr val="777777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  </a:t>
            </a:r>
            <a:r>
              <a:rPr lang="en-US" altLang="zh-TW" sz="2400" b="1" dirty="0" err="1"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useradd</a:t>
            </a:r>
            <a:r>
              <a:rPr lang="en-US" altLang="zh-TW" sz="2400" dirty="0">
                <a:solidFill>
                  <a:srgbClr val="777777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70C0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-m</a:t>
            </a:r>
            <a:r>
              <a:rPr lang="en-US" altLang="zh-TW" sz="2400" dirty="0">
                <a:solidFill>
                  <a:srgbClr val="777777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-d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 "/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ie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/$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"</a:t>
            </a:r>
            <a:r>
              <a:rPr lang="en-US" altLang="zh-TW" sz="2400" dirty="0">
                <a:solidFill>
                  <a:srgbClr val="777777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B050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-s</a:t>
            </a:r>
            <a:r>
              <a:rPr lang="en-US" altLang="zh-TW" sz="2400" dirty="0">
                <a:solidFill>
                  <a:srgbClr val="777777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/bin/bash </a:t>
            </a:r>
            <a:r>
              <a:rPr lang="en-US" altLang="zh-TW" sz="2400" b="1" dirty="0">
                <a:solidFill>
                  <a:srgbClr val="C00000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-G</a:t>
            </a:r>
            <a:r>
              <a:rPr lang="en-US" altLang="zh-TW" sz="2400" dirty="0">
                <a:solidFill>
                  <a:srgbClr val="C00000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 IE</a:t>
            </a:r>
            <a:r>
              <a:rPr lang="en-US" altLang="zh-TW" sz="2400" dirty="0">
                <a:solidFill>
                  <a:srgbClr val="777777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 "</a:t>
            </a:r>
            <a:r>
              <a:rPr lang="en-US" altLang="zh-TW" sz="2400" dirty="0" err="1">
                <a:solidFill>
                  <a:srgbClr val="777777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ie$i</a:t>
            </a:r>
            <a:r>
              <a:rPr lang="en-US" altLang="zh-TW" sz="2400" dirty="0">
                <a:solidFill>
                  <a:srgbClr val="777777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"; 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solidFill>
                  <a:srgbClr val="777777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  echo "</a:t>
            </a:r>
            <a:r>
              <a:rPr lang="en-US" altLang="zh-TW" sz="2400" dirty="0" err="1">
                <a:solidFill>
                  <a:srgbClr val="777777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ie$i:ie$i</a:t>
            </a:r>
            <a:r>
              <a:rPr lang="en-US" altLang="zh-TW" sz="2400" dirty="0">
                <a:solidFill>
                  <a:srgbClr val="777777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" | </a:t>
            </a:r>
            <a:r>
              <a:rPr lang="en-US" altLang="zh-TW" sz="2400" b="1" dirty="0" err="1"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chpasswd</a:t>
            </a:r>
            <a:r>
              <a:rPr lang="en-US" altLang="zh-TW" sz="2400" dirty="0">
                <a:solidFill>
                  <a:srgbClr val="777777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; 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solidFill>
                  <a:srgbClr val="777777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  </a:t>
            </a:r>
            <a:r>
              <a:rPr lang="en-US" altLang="zh-TW" sz="2400" b="1" dirty="0" err="1"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chage</a:t>
            </a:r>
            <a:r>
              <a:rPr lang="en-US" altLang="zh-TW" sz="2400" dirty="0">
                <a:solidFill>
                  <a:srgbClr val="777777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70C0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-d 0</a:t>
            </a:r>
            <a:r>
              <a:rPr lang="en-US" altLang="zh-TW" sz="2400" dirty="0">
                <a:solidFill>
                  <a:srgbClr val="777777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 "</a:t>
            </a:r>
            <a:r>
              <a:rPr lang="en-US" altLang="zh-TW" sz="2400" dirty="0" err="1">
                <a:solidFill>
                  <a:srgbClr val="777777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ie$i</a:t>
            </a:r>
            <a:r>
              <a:rPr lang="en-US" altLang="zh-TW" sz="2400" dirty="0">
                <a:solidFill>
                  <a:srgbClr val="777777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"; #</a:t>
            </a:r>
            <a:r>
              <a:rPr lang="zh-TW" altLang="en-US" sz="2400" dirty="0">
                <a:solidFill>
                  <a:srgbClr val="777777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順便讓密碼過期；要求登入時立即更改密碼</a:t>
            </a:r>
            <a:b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solidFill>
                  <a:srgbClr val="777777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done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4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將所有</a:t>
            </a:r>
            <a:r>
              <a:rPr lang="en-US" altLang="zh-TW" dirty="0" err="1"/>
              <a:t>ie</a:t>
            </a:r>
            <a:r>
              <a:rPr lang="zh-TW" altLang="en-US" dirty="0"/>
              <a:t>帳號，都附加</a:t>
            </a:r>
            <a:r>
              <a:rPr lang="en-US" altLang="zh-TW" dirty="0"/>
              <a:t>IE</a:t>
            </a:r>
            <a:r>
              <a:rPr lang="zh-TW" altLang="en-US" dirty="0"/>
              <a:t>群組。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useradd</a:t>
            </a:r>
            <a:r>
              <a:rPr lang="en-US" altLang="zh-TW" dirty="0"/>
              <a:t> </a:t>
            </a:r>
            <a:r>
              <a:rPr lang="zh-TW" altLang="en-US" dirty="0"/>
              <a:t>命令，用</a:t>
            </a:r>
            <a:r>
              <a:rPr lang="en-US" altLang="zh-TW" dirty="0"/>
              <a:t>-G</a:t>
            </a:r>
            <a:r>
              <a:rPr lang="zh-TW" altLang="en-US" dirty="0"/>
              <a:t>選項</a:t>
            </a:r>
            <a:endParaRPr lang="en-US" altLang="zh-TW" dirty="0"/>
          </a:p>
          <a:p>
            <a:r>
              <a:rPr lang="en-US" altLang="zh-TW" dirty="0" err="1"/>
              <a:t>usermod</a:t>
            </a:r>
            <a:r>
              <a:rPr lang="zh-TW" altLang="en-US" dirty="0"/>
              <a:t>命令，用</a:t>
            </a:r>
            <a:r>
              <a:rPr lang="en-US" altLang="zh-TW" dirty="0"/>
              <a:t>-G</a:t>
            </a:r>
            <a:r>
              <a:rPr lang="zh-TW" altLang="en-US" dirty="0"/>
              <a:t>選項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3305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將所有</a:t>
            </a:r>
            <a:r>
              <a:rPr lang="en-US" altLang="zh-TW" dirty="0" err="1"/>
              <a:t>ie</a:t>
            </a:r>
            <a:r>
              <a:rPr lang="zh-TW" altLang="en-US" dirty="0"/>
              <a:t>帳號，都使用</a:t>
            </a:r>
            <a:r>
              <a:rPr lang="en-US" altLang="zh-TW" dirty="0"/>
              <a:t>/bin/bash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useradd</a:t>
            </a:r>
            <a:r>
              <a:rPr lang="en-US" altLang="zh-TW" dirty="0"/>
              <a:t> </a:t>
            </a:r>
            <a:r>
              <a:rPr lang="zh-TW" altLang="en-US" dirty="0"/>
              <a:t>命令，用</a:t>
            </a:r>
            <a:r>
              <a:rPr lang="en-US" altLang="zh-TW" dirty="0"/>
              <a:t>-s</a:t>
            </a:r>
            <a:r>
              <a:rPr lang="zh-TW" altLang="en-US" dirty="0"/>
              <a:t>選項</a:t>
            </a:r>
            <a:endParaRPr lang="en-US" altLang="zh-TW" dirty="0"/>
          </a:p>
          <a:p>
            <a:r>
              <a:rPr lang="en-US" altLang="zh-TW" dirty="0" err="1"/>
              <a:t>usermod</a:t>
            </a:r>
            <a:r>
              <a:rPr lang="zh-TW" altLang="en-US" dirty="0"/>
              <a:t>命令，用</a:t>
            </a:r>
            <a:r>
              <a:rPr lang="en-US" altLang="zh-TW" dirty="0"/>
              <a:t>-s</a:t>
            </a:r>
            <a:r>
              <a:rPr lang="zh-TW" altLang="en-US" dirty="0"/>
              <a:t>選項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0743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顯示</a:t>
            </a:r>
            <a:r>
              <a:rPr lang="en-US" altLang="zh-TW" dirty="0"/>
              <a:t>IE</a:t>
            </a:r>
            <a:r>
              <a:rPr lang="zh-TW" altLang="en-US" dirty="0"/>
              <a:t>群組的所有成員。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cat </a:t>
            </a:r>
            <a:r>
              <a:rPr lang="zh-TW" altLang="en-US" dirty="0"/>
              <a:t>命令，列出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/group</a:t>
            </a:r>
            <a:r>
              <a:rPr lang="zh-TW" altLang="en-US" dirty="0"/>
              <a:t>檔</a:t>
            </a:r>
            <a:endParaRPr lang="en-US" altLang="zh-TW" dirty="0"/>
          </a:p>
          <a:p>
            <a:r>
              <a:rPr lang="en-US" altLang="zh-TW" dirty="0" err="1"/>
              <a:t>getent</a:t>
            </a:r>
            <a:r>
              <a:rPr lang="zh-TW" altLang="en-US" dirty="0"/>
              <a:t>命令，查</a:t>
            </a:r>
            <a:r>
              <a:rPr lang="en-US" altLang="zh-TW" dirty="0"/>
              <a:t>group</a:t>
            </a:r>
            <a:r>
              <a:rPr lang="zh-TW" altLang="en-US" dirty="0"/>
              <a:t>資料庫</a:t>
            </a:r>
            <a:endParaRPr lang="en-US" altLang="zh-TW" dirty="0"/>
          </a:p>
          <a:p>
            <a:pPr lvl="1"/>
            <a:r>
              <a:rPr lang="en-US" altLang="zh-TW" dirty="0" err="1"/>
              <a:t>getent</a:t>
            </a:r>
            <a:r>
              <a:rPr lang="en-US" altLang="zh-TW" dirty="0"/>
              <a:t> group IE</a:t>
            </a:r>
          </a:p>
        </p:txBody>
      </p:sp>
    </p:spTree>
    <p:extLst>
      <p:ext uri="{BB962C8B-B14F-4D97-AF65-F5344CB8AC3E}">
        <p14:creationId xmlns:p14="http://schemas.microsoft.com/office/powerpoint/2010/main" val="632904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顯示</a:t>
            </a:r>
            <a:r>
              <a:rPr lang="en-US" altLang="zh-TW" dirty="0"/>
              <a:t>IE</a:t>
            </a:r>
            <a:r>
              <a:rPr lang="zh-TW" altLang="en-US" dirty="0"/>
              <a:t>群組的所有成員。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cat </a:t>
            </a:r>
            <a:r>
              <a:rPr lang="zh-TW" altLang="en-US" dirty="0"/>
              <a:t>命令，列出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/group</a:t>
            </a:r>
            <a:r>
              <a:rPr lang="zh-TW" altLang="en-US" dirty="0"/>
              <a:t>檔，用</a:t>
            </a:r>
            <a:r>
              <a:rPr lang="en-US" altLang="zh-TW" dirty="0"/>
              <a:t>grep</a:t>
            </a:r>
            <a:r>
              <a:rPr lang="zh-TW" altLang="en-US" dirty="0"/>
              <a:t>篩選</a:t>
            </a:r>
            <a:endParaRPr lang="en-US" altLang="zh-TW" dirty="0"/>
          </a:p>
          <a:p>
            <a:r>
              <a:rPr lang="en-US" altLang="zh-TW" dirty="0" err="1"/>
              <a:t>getent</a:t>
            </a:r>
            <a:r>
              <a:rPr lang="zh-TW" altLang="en-US" dirty="0"/>
              <a:t>命令，查</a:t>
            </a:r>
            <a:r>
              <a:rPr lang="en-US" altLang="zh-TW" dirty="0"/>
              <a:t>group</a:t>
            </a:r>
            <a:r>
              <a:rPr lang="zh-TW" altLang="en-US" dirty="0"/>
              <a:t>資料庫</a:t>
            </a:r>
            <a:endParaRPr lang="en-US" altLang="zh-TW" dirty="0"/>
          </a:p>
          <a:p>
            <a:pPr lvl="1"/>
            <a:r>
              <a:rPr lang="en-US" altLang="zh-TW" dirty="0" err="1"/>
              <a:t>getent</a:t>
            </a:r>
            <a:r>
              <a:rPr lang="en-US" altLang="zh-TW" dirty="0"/>
              <a:t> group IE</a:t>
            </a:r>
          </a:p>
        </p:txBody>
      </p:sp>
    </p:spTree>
    <p:extLst>
      <p:ext uri="{BB962C8B-B14F-4D97-AF65-F5344CB8AC3E}">
        <p14:creationId xmlns:p14="http://schemas.microsoft.com/office/powerpoint/2010/main" val="935237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/group</a:t>
            </a:r>
            <a:r>
              <a:rPr lang="zh-TW" altLang="en-US" dirty="0"/>
              <a:t>檔內容。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cat </a:t>
            </a:r>
            <a:r>
              <a:rPr lang="zh-TW" altLang="en-US" dirty="0"/>
              <a:t>命令，列出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/group</a:t>
            </a:r>
            <a:r>
              <a:rPr lang="zh-TW" altLang="en-US" dirty="0"/>
              <a:t>檔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64088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</a:t>
            </a:r>
            <a:r>
              <a:rPr lang="en-US" altLang="zh-TW" dirty="0"/>
              <a:t>/</a:t>
            </a:r>
            <a:r>
              <a:rPr lang="en-US" altLang="zh-TW" dirty="0" err="1"/>
              <a:t>ie</a:t>
            </a:r>
            <a:r>
              <a:rPr lang="en-US" altLang="zh-TW" dirty="0"/>
              <a:t>/share</a:t>
            </a:r>
            <a:r>
              <a:rPr lang="zh-TW" altLang="en-US" dirty="0"/>
              <a:t>目錄做為</a:t>
            </a:r>
            <a:r>
              <a:rPr lang="en-US" altLang="zh-TW" dirty="0"/>
              <a:t>IE</a:t>
            </a:r>
            <a:r>
              <a:rPr lang="zh-TW" altLang="en-US" dirty="0"/>
              <a:t>群組的共用目錄。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創建目錄</a:t>
            </a:r>
            <a:r>
              <a:rPr lang="en-US" altLang="zh-TW" dirty="0"/>
              <a:t>: </a:t>
            </a:r>
            <a:r>
              <a:rPr lang="en-US" altLang="zh-TW" dirty="0" err="1"/>
              <a:t>mkdir</a:t>
            </a:r>
            <a:r>
              <a:rPr lang="en-US" altLang="zh-TW" dirty="0"/>
              <a:t> </a:t>
            </a:r>
            <a:r>
              <a:rPr lang="zh-TW" altLang="en-US" dirty="0"/>
              <a:t>命令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10583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/</a:t>
            </a:r>
            <a:r>
              <a:rPr lang="en-US" altLang="zh-TW" dirty="0" err="1"/>
              <a:t>ie</a:t>
            </a:r>
            <a:r>
              <a:rPr lang="en-US" altLang="zh-TW" dirty="0"/>
              <a:t>/share</a:t>
            </a:r>
            <a:r>
              <a:rPr lang="zh-TW" altLang="en-US" dirty="0"/>
              <a:t>目錄的擁有者為</a:t>
            </a:r>
            <a:r>
              <a:rPr lang="en-US" altLang="zh-TW" dirty="0"/>
              <a:t>root</a:t>
            </a:r>
            <a:r>
              <a:rPr lang="zh-TW" altLang="en-US" dirty="0"/>
              <a:t>，而擁有群組為</a:t>
            </a:r>
            <a:r>
              <a:rPr lang="en-US" altLang="zh-TW" dirty="0"/>
              <a:t>IE</a:t>
            </a:r>
            <a:r>
              <a:rPr lang="zh-TW" altLang="en-US" dirty="0"/>
              <a:t>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更改群組</a:t>
            </a:r>
            <a:r>
              <a:rPr lang="en-US" altLang="zh-TW" dirty="0"/>
              <a:t>: </a:t>
            </a:r>
            <a:r>
              <a:rPr lang="en-US" altLang="zh-TW" dirty="0" err="1"/>
              <a:t>chgrp</a:t>
            </a:r>
            <a:r>
              <a:rPr lang="zh-TW" altLang="en-US" dirty="0"/>
              <a:t>命令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52027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/</a:t>
            </a:r>
            <a:r>
              <a:rPr lang="en-US" altLang="zh-TW" dirty="0" err="1"/>
              <a:t>ie</a:t>
            </a:r>
            <a:r>
              <a:rPr lang="en-US" altLang="zh-TW" dirty="0"/>
              <a:t>/share</a:t>
            </a:r>
            <a:r>
              <a:rPr lang="zh-TW" altLang="en-US" dirty="0"/>
              <a:t>的存取權限為 </a:t>
            </a:r>
            <a:r>
              <a:rPr lang="en-US" altLang="zh-TW" dirty="0" err="1"/>
              <a:t>rwxrws</a:t>
            </a:r>
            <a:r>
              <a:rPr lang="en-US" altLang="zh-TW" dirty="0"/>
              <a:t>--t</a:t>
            </a:r>
            <a:r>
              <a:rPr lang="zh-TW" altLang="en-US" dirty="0"/>
              <a:t>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chmod</a:t>
            </a:r>
            <a:r>
              <a:rPr lang="zh-TW" altLang="en-US" dirty="0"/>
              <a:t>命令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5892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更改主機名稱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hostnamectl</a:t>
            </a:r>
            <a:r>
              <a:rPr lang="zh-TW" altLang="en-US" dirty="0"/>
              <a:t>命令</a:t>
            </a:r>
            <a:endParaRPr lang="en-US" altLang="zh-TW" dirty="0"/>
          </a:p>
          <a:p>
            <a:r>
              <a:rPr lang="en-US" altLang="zh-TW" dirty="0" err="1"/>
              <a:t>hostnamectl</a:t>
            </a:r>
            <a:r>
              <a:rPr lang="en-US" altLang="zh-TW" dirty="0"/>
              <a:t> set-hostname </a:t>
            </a:r>
            <a:r>
              <a:rPr lang="zh-TW" altLang="en-US" dirty="0"/>
              <a:t>主機名</a:t>
            </a:r>
            <a:r>
              <a:rPr lang="en-US" altLang="zh-TW" dirty="0"/>
              <a:t>.</a:t>
            </a:r>
            <a:r>
              <a:rPr lang="zh-TW" altLang="en-US" dirty="0"/>
              <a:t>網域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1731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</a:t>
            </a:r>
            <a:r>
              <a:rPr lang="en-US" altLang="zh-TW" dirty="0"/>
              <a:t>/</a:t>
            </a:r>
            <a:r>
              <a:rPr lang="en-US" altLang="zh-TW" dirty="0" err="1"/>
              <a:t>ie</a:t>
            </a:r>
            <a:r>
              <a:rPr lang="en-US" altLang="zh-TW" dirty="0"/>
              <a:t>/share</a:t>
            </a:r>
            <a:r>
              <a:rPr lang="zh-TW" altLang="en-US" dirty="0"/>
              <a:t>目錄的權限情形。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ls</a:t>
            </a:r>
            <a:r>
              <a:rPr lang="zh-TW" altLang="en-US" dirty="0"/>
              <a:t>命令，用</a:t>
            </a:r>
            <a:r>
              <a:rPr lang="en-US" altLang="zh-TW" dirty="0"/>
              <a:t>-l</a:t>
            </a:r>
            <a:r>
              <a:rPr lang="zh-TW" altLang="en-US" dirty="0"/>
              <a:t>選項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4160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切換使用者身份為</a:t>
            </a:r>
            <a:r>
              <a:rPr lang="en-US" altLang="zh-TW" dirty="0"/>
              <a:t>ie01</a:t>
            </a:r>
            <a:r>
              <a:rPr lang="zh-TW" altLang="en-US" dirty="0"/>
              <a:t>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su</a:t>
            </a:r>
            <a:r>
              <a:rPr lang="zh-TW" altLang="en-US" dirty="0"/>
              <a:t>命令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24528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建立一個空的</a:t>
            </a:r>
            <a:r>
              <a:rPr lang="en-US" altLang="zh-TW" dirty="0"/>
              <a:t>/</a:t>
            </a:r>
            <a:r>
              <a:rPr lang="en-US" altLang="zh-TW" dirty="0" err="1"/>
              <a:t>ie</a:t>
            </a:r>
            <a:r>
              <a:rPr lang="en-US" altLang="zh-TW" dirty="0"/>
              <a:t>/share/file1</a:t>
            </a:r>
            <a:r>
              <a:rPr lang="zh-TW" altLang="en-US" dirty="0"/>
              <a:t>檔。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touch</a:t>
            </a:r>
            <a:r>
              <a:rPr lang="zh-TW" altLang="en-US" dirty="0"/>
              <a:t>命令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77642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切換使用者身份回</a:t>
            </a:r>
            <a:r>
              <a:rPr lang="en-US" altLang="zh-TW" dirty="0"/>
              <a:t>pi</a:t>
            </a:r>
            <a:r>
              <a:rPr lang="zh-TW" altLang="en-US" dirty="0"/>
              <a:t>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exit </a:t>
            </a:r>
            <a:r>
              <a:rPr lang="zh-TW" altLang="en-US" dirty="0"/>
              <a:t>命令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03803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</a:t>
            </a:r>
            <a:r>
              <a:rPr lang="en-US" altLang="zh-TW" dirty="0"/>
              <a:t>/</a:t>
            </a:r>
            <a:r>
              <a:rPr lang="en-US" altLang="zh-TW" dirty="0" err="1"/>
              <a:t>ie</a:t>
            </a:r>
            <a:r>
              <a:rPr lang="en-US" altLang="zh-TW" dirty="0"/>
              <a:t>/share</a:t>
            </a:r>
            <a:r>
              <a:rPr lang="zh-TW" altLang="en-US" dirty="0"/>
              <a:t>目錄內的檔案與子目錄的權限。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ls </a:t>
            </a:r>
            <a:r>
              <a:rPr lang="zh-TW" altLang="en-US" dirty="0"/>
              <a:t>命令，用</a:t>
            </a:r>
            <a:r>
              <a:rPr lang="en-US" altLang="zh-TW" dirty="0"/>
              <a:t>-l</a:t>
            </a:r>
            <a:r>
              <a:rPr lang="zh-TW" altLang="en-US" dirty="0"/>
              <a:t>與</a:t>
            </a:r>
            <a:r>
              <a:rPr lang="en-US" altLang="zh-TW" dirty="0"/>
              <a:t>-R</a:t>
            </a:r>
            <a:r>
              <a:rPr lang="zh-TW" altLang="en-US" dirty="0"/>
              <a:t>選項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58962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切換使用者身份為</a:t>
            </a:r>
            <a:r>
              <a:rPr lang="en-US" altLang="zh-TW" dirty="0"/>
              <a:t>ie02</a:t>
            </a:r>
            <a:r>
              <a:rPr lang="zh-TW" altLang="en-US" dirty="0"/>
              <a:t>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su</a:t>
            </a:r>
            <a:r>
              <a:rPr lang="en-US" altLang="zh-TW" dirty="0"/>
              <a:t> </a:t>
            </a:r>
            <a:r>
              <a:rPr lang="zh-TW" altLang="en-US" dirty="0"/>
              <a:t>命令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49845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rm</a:t>
            </a:r>
            <a:r>
              <a:rPr lang="zh-TW" altLang="en-US" dirty="0"/>
              <a:t>指令嚐試刪除</a:t>
            </a:r>
            <a:r>
              <a:rPr lang="en-US" altLang="zh-TW" dirty="0"/>
              <a:t>/</a:t>
            </a:r>
            <a:r>
              <a:rPr lang="en-US" altLang="zh-TW" dirty="0" err="1"/>
              <a:t>ie</a:t>
            </a:r>
            <a:r>
              <a:rPr lang="en-US" altLang="zh-TW" dirty="0"/>
              <a:t>/share/file1</a:t>
            </a:r>
            <a:r>
              <a:rPr lang="zh-TW" altLang="en-US" dirty="0"/>
              <a:t>，結果如何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rm </a:t>
            </a:r>
            <a:r>
              <a:rPr lang="zh-TW" altLang="en-US" dirty="0"/>
              <a:t>命令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97643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832100"/>
            <a:ext cx="10898155" cy="29708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24220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將</a:t>
            </a:r>
            <a:r>
              <a:rPr lang="en-US" altLang="zh-TW" dirty="0"/>
              <a:t>pi</a:t>
            </a:r>
            <a:r>
              <a:rPr lang="zh-TW" altLang="en-US" dirty="0"/>
              <a:t>的家目錄的所有檔案與子目錄全部複製到</a:t>
            </a:r>
            <a:r>
              <a:rPr lang="en-US" altLang="zh-TW" dirty="0"/>
              <a:t>ie03</a:t>
            </a:r>
            <a:r>
              <a:rPr lang="zh-TW" altLang="en-US" dirty="0"/>
              <a:t>帳號的家目錄</a:t>
            </a:r>
            <a:r>
              <a:rPr lang="en-US" altLang="zh-TW" dirty="0"/>
              <a:t>/</a:t>
            </a:r>
            <a:r>
              <a:rPr lang="en-US" altLang="zh-TW" dirty="0" err="1"/>
              <a:t>ie</a:t>
            </a:r>
            <a:r>
              <a:rPr lang="en-US" altLang="zh-TW" dirty="0"/>
              <a:t>/03</a:t>
            </a:r>
            <a:r>
              <a:rPr lang="zh-TW" altLang="en-US" dirty="0"/>
              <a:t>，但得到的子目錄與檔案的擁有者與擁有群組均需為</a:t>
            </a:r>
            <a:r>
              <a:rPr lang="en-US" altLang="zh-TW" dirty="0"/>
              <a:t>ie03</a:t>
            </a:r>
            <a:r>
              <a:rPr lang="zh-TW" altLang="en-US" dirty="0"/>
              <a:t>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2971799"/>
            <a:ext cx="10515600" cy="3205163"/>
          </a:xfrm>
        </p:spPr>
        <p:txBody>
          <a:bodyPr/>
          <a:lstStyle/>
          <a:p>
            <a:r>
              <a:rPr lang="en-US" altLang="zh-TW" dirty="0"/>
              <a:t>cp </a:t>
            </a:r>
            <a:r>
              <a:rPr lang="zh-TW" altLang="en-US" dirty="0"/>
              <a:t>命令，以</a:t>
            </a:r>
            <a:r>
              <a:rPr lang="en-US" altLang="zh-TW" dirty="0"/>
              <a:t>ie03</a:t>
            </a:r>
            <a:r>
              <a:rPr lang="zh-TW" altLang="en-US" dirty="0"/>
              <a:t>身份進行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-R</a:t>
            </a:r>
            <a:r>
              <a:rPr lang="zh-TW" altLang="en-US" dirty="0"/>
              <a:t>選項</a:t>
            </a:r>
            <a:endParaRPr lang="en-US" altLang="zh-TW" dirty="0"/>
          </a:p>
          <a:p>
            <a:r>
              <a:rPr lang="zh-TW" altLang="en-US" dirty="0"/>
              <a:t>不可以用</a:t>
            </a:r>
            <a:r>
              <a:rPr lang="en-US" altLang="zh-TW" dirty="0"/>
              <a:t>-p</a:t>
            </a:r>
            <a:r>
              <a:rPr lang="zh-TW" altLang="en-US" dirty="0"/>
              <a:t>選項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3615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顯示</a:t>
            </a:r>
            <a:r>
              <a:rPr lang="en-US" altLang="zh-TW" dirty="0"/>
              <a:t>/</a:t>
            </a:r>
            <a:r>
              <a:rPr lang="en-US" altLang="zh-TW" dirty="0" err="1"/>
              <a:t>ie</a:t>
            </a:r>
            <a:r>
              <a:rPr lang="en-US" altLang="zh-TW" dirty="0"/>
              <a:t>/03</a:t>
            </a:r>
            <a:r>
              <a:rPr lang="zh-TW" altLang="en-US" dirty="0"/>
              <a:t>目錄內檔案與子目錄的擁有者、群組與權限資訊。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ls </a:t>
            </a:r>
            <a:r>
              <a:rPr lang="zh-TW" altLang="en-US" dirty="0"/>
              <a:t>命令，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-a</a:t>
            </a:r>
            <a:r>
              <a:rPr lang="zh-TW" altLang="en-US" dirty="0"/>
              <a:t>選項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-l</a:t>
            </a:r>
            <a:r>
              <a:rPr lang="zh-TW" altLang="en-US" dirty="0"/>
              <a:t>選項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-R</a:t>
            </a:r>
            <a:r>
              <a:rPr lang="zh-TW" altLang="en-US" dirty="0"/>
              <a:t>選項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4997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設定虛擬機橋接網路卡。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2737239"/>
            <a:ext cx="10515600" cy="3452424"/>
          </a:xfrm>
        </p:spPr>
        <p:txBody>
          <a:bodyPr/>
          <a:lstStyle/>
          <a:p>
            <a:r>
              <a:rPr lang="en-US" altLang="zh-TW" dirty="0"/>
              <a:t>VirtualBox</a:t>
            </a:r>
            <a:r>
              <a:rPr lang="zh-TW" altLang="en-US" dirty="0"/>
              <a:t>，設定網路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9220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IE </a:t>
            </a:r>
            <a:r>
              <a:rPr lang="zh-TW" altLang="en-US" dirty="0"/>
              <a:t>群組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groupadd</a:t>
            </a:r>
            <a:r>
              <a:rPr lang="zh-TW" altLang="en-US" dirty="0"/>
              <a:t>命令</a:t>
            </a:r>
            <a:endParaRPr lang="en-US" altLang="zh-TW" dirty="0"/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-r</a:t>
            </a:r>
            <a:r>
              <a:rPr lang="zh-TW" altLang="en-US" dirty="0"/>
              <a:t>選項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146822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顯示</a:t>
            </a:r>
            <a:r>
              <a:rPr lang="en-US" altLang="zh-TW" dirty="0" err="1"/>
              <a:t>ip</a:t>
            </a:r>
            <a:r>
              <a:rPr lang="zh-TW" altLang="en-US" dirty="0"/>
              <a:t>位址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2737239"/>
            <a:ext cx="10515600" cy="3452424"/>
          </a:xfrm>
        </p:spPr>
        <p:txBody>
          <a:bodyPr/>
          <a:lstStyle/>
          <a:p>
            <a:r>
              <a:rPr lang="en-US" altLang="zh-TW" dirty="0" err="1"/>
              <a:t>ip</a:t>
            </a:r>
            <a:r>
              <a:rPr lang="zh-TW" altLang="en-US" dirty="0"/>
              <a:t>命令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24704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啟動</a:t>
            </a:r>
            <a:r>
              <a:rPr lang="en-US" altLang="zh-TW" dirty="0"/>
              <a:t>SSH</a:t>
            </a:r>
            <a:r>
              <a:rPr lang="zh-TW" altLang="en-US" dirty="0"/>
              <a:t>服務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2737239"/>
            <a:ext cx="10515600" cy="3452424"/>
          </a:xfrm>
        </p:spPr>
        <p:txBody>
          <a:bodyPr/>
          <a:lstStyle/>
          <a:p>
            <a:r>
              <a:rPr lang="en-US" altLang="zh-TW" dirty="0" err="1"/>
              <a:t>raspi</a:t>
            </a:r>
            <a:r>
              <a:rPr lang="en-US" altLang="zh-TW" dirty="0"/>
              <a:t>-config</a:t>
            </a:r>
            <a:r>
              <a:rPr lang="zh-TW" altLang="en-US" dirty="0"/>
              <a:t>，選擇</a:t>
            </a:r>
            <a:r>
              <a:rPr lang="en-US" altLang="zh-TW" dirty="0"/>
              <a:t>SSH</a:t>
            </a:r>
            <a:r>
              <a:rPr lang="zh-TW" altLang="en-US" dirty="0"/>
              <a:t>，</a:t>
            </a:r>
            <a:r>
              <a:rPr lang="en-US" altLang="zh-TW" dirty="0"/>
              <a:t>enable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或點擊樹莓，偏好設定，</a:t>
            </a:r>
            <a:r>
              <a:rPr lang="en-US" altLang="zh-TW" dirty="0"/>
              <a:t>Raspberry Pi</a:t>
            </a:r>
            <a:r>
              <a:rPr lang="zh-TW" altLang="en-US" dirty="0"/>
              <a:t>設定，介面，</a:t>
            </a:r>
            <a:r>
              <a:rPr lang="en-US" altLang="zh-TW" dirty="0"/>
              <a:t>SSH</a:t>
            </a:r>
            <a:r>
              <a:rPr lang="zh-TW" altLang="en-US" dirty="0"/>
              <a:t>：選啟用。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27180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從</a:t>
            </a:r>
            <a:r>
              <a:rPr lang="en-US" altLang="zh-TW" dirty="0"/>
              <a:t>Windows</a:t>
            </a:r>
            <a:r>
              <a:rPr lang="zh-TW" altLang="en-US" dirty="0"/>
              <a:t>系統以</a:t>
            </a:r>
            <a:r>
              <a:rPr lang="en-US" altLang="zh-TW" dirty="0"/>
              <a:t>SSH</a:t>
            </a:r>
            <a:r>
              <a:rPr lang="zh-TW" altLang="en-US" dirty="0"/>
              <a:t>終端機連線到</a:t>
            </a:r>
            <a:r>
              <a:rPr lang="en-US" altLang="zh-TW" dirty="0"/>
              <a:t>Raspbian</a:t>
            </a:r>
            <a:r>
              <a:rPr lang="zh-TW" altLang="en-US" dirty="0"/>
              <a:t>作業系統，並以</a:t>
            </a:r>
            <a:r>
              <a:rPr lang="en-US" altLang="zh-TW" dirty="0"/>
              <a:t>ie03</a:t>
            </a:r>
            <a:r>
              <a:rPr lang="zh-TW" altLang="en-US" dirty="0"/>
              <a:t>帳號登入。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2737239"/>
            <a:ext cx="10515600" cy="3452424"/>
          </a:xfrm>
        </p:spPr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putty</a:t>
            </a:r>
            <a:r>
              <a:rPr lang="zh-TW" altLang="en-US" dirty="0"/>
              <a:t>連線，使用上述步驟查得的</a:t>
            </a:r>
            <a:r>
              <a:rPr lang="en-US" altLang="zh-TW" dirty="0"/>
              <a:t>IP</a:t>
            </a:r>
            <a:r>
              <a:rPr lang="zh-TW" altLang="en-US" dirty="0"/>
              <a:t>位址。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0973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列出目前登入系統的所有使用者。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2737239"/>
            <a:ext cx="10515600" cy="3452424"/>
          </a:xfrm>
        </p:spPr>
        <p:txBody>
          <a:bodyPr/>
          <a:lstStyle/>
          <a:p>
            <a:r>
              <a:rPr lang="en-US" altLang="zh-TW" dirty="0"/>
              <a:t>w</a:t>
            </a:r>
            <a:r>
              <a:rPr lang="zh-TW" altLang="en-US" dirty="0"/>
              <a:t>指令。</a:t>
            </a:r>
            <a:endParaRPr lang="en-US" altLang="zh-TW" dirty="0"/>
          </a:p>
          <a:p>
            <a:r>
              <a:rPr lang="en-US" altLang="zh-TW" dirty="0"/>
              <a:t>who</a:t>
            </a:r>
            <a:r>
              <a:rPr lang="zh-TW" altLang="en-US" dirty="0"/>
              <a:t>指令。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9478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vim</a:t>
            </a:r>
            <a:r>
              <a:rPr lang="zh-TW" altLang="en-US" dirty="0"/>
              <a:t>編輯</a:t>
            </a:r>
            <a:r>
              <a:rPr lang="en-US" altLang="zh-TW" dirty="0"/>
              <a:t>/</a:t>
            </a:r>
            <a:r>
              <a:rPr lang="en-US" altLang="zh-TW" dirty="0" err="1"/>
              <a:t>ie</a:t>
            </a:r>
            <a:r>
              <a:rPr lang="en-US" altLang="zh-TW" dirty="0"/>
              <a:t>/share/03/.</a:t>
            </a:r>
            <a:r>
              <a:rPr lang="en-US" altLang="zh-TW" dirty="0" err="1"/>
              <a:t>vimrc</a:t>
            </a:r>
            <a:r>
              <a:rPr lang="zh-TW" altLang="en-US" dirty="0"/>
              <a:t>檔，刪除最後三行。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2737239"/>
            <a:ext cx="10515600" cy="3452424"/>
          </a:xfrm>
        </p:spPr>
        <p:txBody>
          <a:bodyPr/>
          <a:lstStyle/>
          <a:p>
            <a:r>
              <a:rPr lang="en-US" altLang="zh-TW" dirty="0"/>
              <a:t>vi</a:t>
            </a:r>
            <a:r>
              <a:rPr lang="zh-TW" altLang="en-US" dirty="0"/>
              <a:t>指令。</a:t>
            </a:r>
            <a:endParaRPr lang="en-US" altLang="zh-TW" dirty="0"/>
          </a:p>
          <a:p>
            <a:r>
              <a:rPr lang="zh-TW" altLang="en-US" dirty="0"/>
              <a:t>到倒數第</a:t>
            </a:r>
            <a:r>
              <a:rPr lang="en-US" altLang="zh-TW" dirty="0"/>
              <a:t>3</a:t>
            </a:r>
            <a:r>
              <a:rPr lang="zh-TW" altLang="en-US" dirty="0"/>
              <a:t>行。按</a:t>
            </a:r>
            <a:r>
              <a:rPr lang="en-US" altLang="zh-TW" dirty="0"/>
              <a:t>3dd</a:t>
            </a:r>
          </a:p>
        </p:txBody>
      </p:sp>
    </p:spTree>
    <p:extLst>
      <p:ext uri="{BB962C8B-B14F-4D97-AF65-F5344CB8AC3E}">
        <p14:creationId xmlns:p14="http://schemas.microsoft.com/office/powerpoint/2010/main" val="2288224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336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顯示其</a:t>
            </a:r>
            <a:r>
              <a:rPr lang="en-US" altLang="zh-TW" dirty="0"/>
              <a:t>IE</a:t>
            </a:r>
            <a:r>
              <a:rPr lang="zh-TW" altLang="en-US" dirty="0"/>
              <a:t>群組</a:t>
            </a:r>
            <a:r>
              <a:rPr lang="en-US" altLang="zh-TW" dirty="0"/>
              <a:t>ID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getent</a:t>
            </a:r>
            <a:r>
              <a:rPr lang="zh-TW" altLang="en-US" dirty="0"/>
              <a:t>命令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5915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skel</a:t>
            </a:r>
            <a:r>
              <a:rPr lang="en-US" altLang="zh-TW" dirty="0"/>
              <a:t>/.</a:t>
            </a:r>
            <a:r>
              <a:rPr lang="en-US" altLang="zh-TW" dirty="0" err="1"/>
              <a:t>vimrc</a:t>
            </a:r>
            <a:r>
              <a:rPr lang="zh-TW" altLang="en-US" dirty="0"/>
              <a:t>檔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兩種作法</a:t>
            </a:r>
            <a:endParaRPr lang="en-US" altLang="zh-TW" dirty="0"/>
          </a:p>
          <a:p>
            <a:pPr lvl="1"/>
            <a:r>
              <a:rPr lang="en-US" altLang="zh-TW" dirty="0"/>
              <a:t>vi</a:t>
            </a:r>
          </a:p>
          <a:p>
            <a:pPr lvl="1"/>
            <a:r>
              <a:rPr lang="en-US" altLang="zh-TW" dirty="0"/>
              <a:t>cat</a:t>
            </a:r>
          </a:p>
          <a:p>
            <a:pPr lvl="2"/>
            <a:r>
              <a:rPr lang="en-US" altLang="zh-TW" dirty="0"/>
              <a:t>cat &gt; file</a:t>
            </a:r>
          </a:p>
          <a:p>
            <a:pPr lvl="3"/>
            <a:r>
              <a:rPr lang="en-US" altLang="zh-TW" dirty="0"/>
              <a:t>cat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skel</a:t>
            </a:r>
            <a:r>
              <a:rPr lang="en-US" altLang="zh-TW" dirty="0"/>
              <a:t>/.</a:t>
            </a:r>
            <a:r>
              <a:rPr lang="en-US" altLang="zh-TW" dirty="0" err="1"/>
              <a:t>vimrc</a:t>
            </a:r>
            <a:endParaRPr lang="en-US" altLang="zh-TW" dirty="0"/>
          </a:p>
          <a:p>
            <a:pPr lvl="3"/>
            <a:r>
              <a:rPr lang="en-US" altLang="zh-TW" dirty="0"/>
              <a:t>Ctrl + D </a:t>
            </a:r>
            <a:r>
              <a:rPr lang="zh-TW" altLang="en-US" dirty="0"/>
              <a:t>結束</a:t>
            </a:r>
            <a:endParaRPr lang="en-US" altLang="zh-TW" dirty="0"/>
          </a:p>
          <a:p>
            <a:pPr lvl="2"/>
            <a:r>
              <a:rPr lang="en-US" altLang="zh-TW" u="sng" dirty="0">
                <a:hlinkClick r:id="rId2"/>
              </a:rPr>
              <a:t>cat &gt; file &lt;&lt; EOF </a:t>
            </a:r>
            <a:r>
              <a:rPr lang="zh-TW" altLang="en-US" u="sng" dirty="0">
                <a:hlinkClick r:id="rId2"/>
              </a:rPr>
              <a:t>的用法</a:t>
            </a:r>
            <a:r>
              <a:rPr lang="zh-TW" altLang="en-US" u="sng" dirty="0"/>
              <a:t> </a:t>
            </a:r>
            <a:endParaRPr lang="en-US" altLang="zh-TW" u="sng" dirty="0"/>
          </a:p>
          <a:p>
            <a:pPr lvl="3"/>
            <a:r>
              <a:rPr lang="en-US" altLang="zh-TW" dirty="0"/>
              <a:t>cat &gt;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skel</a:t>
            </a:r>
            <a:r>
              <a:rPr lang="en-US" altLang="zh-TW" dirty="0"/>
              <a:t>/.</a:t>
            </a:r>
            <a:r>
              <a:rPr lang="en-US" altLang="zh-TW" dirty="0" err="1"/>
              <a:t>vimrc</a:t>
            </a:r>
            <a:r>
              <a:rPr lang="en-US" altLang="zh-TW" dirty="0"/>
              <a:t> &lt;&lt; EOF</a:t>
            </a:r>
          </a:p>
          <a:p>
            <a:pPr lvl="3"/>
            <a:r>
              <a:rPr lang="en-US" altLang="zh-TW" dirty="0"/>
              <a:t>EOF</a:t>
            </a:r>
            <a:r>
              <a:rPr lang="zh-TW" altLang="en-US" dirty="0"/>
              <a:t>結束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4309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</a:t>
            </a:r>
            <a:r>
              <a:rPr lang="en-US" altLang="zh-TW" dirty="0"/>
              <a:t>/</a:t>
            </a:r>
            <a:r>
              <a:rPr lang="en-US" altLang="zh-TW" dirty="0" err="1"/>
              <a:t>ie</a:t>
            </a:r>
            <a:r>
              <a:rPr lang="zh-TW" altLang="en-US" dirty="0"/>
              <a:t>目錄。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mkdir</a:t>
            </a:r>
            <a:r>
              <a:rPr lang="en-US" altLang="zh-TW" dirty="0"/>
              <a:t> </a:t>
            </a:r>
            <a:r>
              <a:rPr lang="zh-TW" altLang="en-US" dirty="0"/>
              <a:t>命令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5161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</a:t>
            </a:r>
            <a:r>
              <a:rPr lang="en-US" altLang="zh-TW" dirty="0"/>
              <a:t>10</a:t>
            </a:r>
            <a:r>
              <a:rPr lang="zh-TW" altLang="en-US" dirty="0"/>
              <a:t>個帳號，</a:t>
            </a:r>
            <a:r>
              <a:rPr lang="en-US" altLang="zh-TW" dirty="0"/>
              <a:t>ie01, ie02, …, ie10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useradd</a:t>
            </a:r>
            <a:r>
              <a:rPr lang="en-US" altLang="zh-TW" dirty="0"/>
              <a:t> </a:t>
            </a:r>
            <a:r>
              <a:rPr lang="zh-TW" altLang="en-US" dirty="0"/>
              <a:t>命令</a:t>
            </a:r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dirty="0"/>
              <a:t>for </a:t>
            </a:r>
            <a:r>
              <a:rPr lang="zh-TW" altLang="en-US" dirty="0"/>
              <a:t>迴圈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0692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ie01~10</a:t>
            </a:r>
            <a:r>
              <a:rPr lang="zh-TW" altLang="en-US" dirty="0"/>
              <a:t>帳號的家目錄分別為</a:t>
            </a:r>
            <a:r>
              <a:rPr lang="en-US" altLang="zh-TW" dirty="0"/>
              <a:t>/</a:t>
            </a:r>
            <a:r>
              <a:rPr lang="en-US" altLang="zh-TW" dirty="0" err="1"/>
              <a:t>ie</a:t>
            </a:r>
            <a:r>
              <a:rPr lang="en-US" altLang="zh-TW" dirty="0"/>
              <a:t>/01, /</a:t>
            </a:r>
            <a:r>
              <a:rPr lang="en-US" altLang="zh-TW" dirty="0" err="1"/>
              <a:t>ie</a:t>
            </a:r>
            <a:r>
              <a:rPr lang="en-US" altLang="zh-TW" dirty="0"/>
              <a:t>/02, …, /</a:t>
            </a:r>
            <a:r>
              <a:rPr lang="en-US" altLang="zh-TW" dirty="0" err="1"/>
              <a:t>ie</a:t>
            </a:r>
            <a:r>
              <a:rPr lang="en-US" altLang="zh-TW" dirty="0"/>
              <a:t>/10</a:t>
            </a:r>
            <a:r>
              <a:rPr lang="zh-TW" altLang="en-US" dirty="0"/>
              <a:t>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useradd</a:t>
            </a:r>
            <a:r>
              <a:rPr lang="en-US" altLang="zh-TW" dirty="0"/>
              <a:t> </a:t>
            </a:r>
            <a:r>
              <a:rPr lang="zh-TW" altLang="en-US" dirty="0"/>
              <a:t>命令</a:t>
            </a:r>
            <a:endParaRPr lang="en-US" altLang="zh-TW" dirty="0"/>
          </a:p>
          <a:p>
            <a:r>
              <a:rPr lang="en-US" altLang="zh-TW" dirty="0"/>
              <a:t>-m</a:t>
            </a:r>
            <a:r>
              <a:rPr lang="zh-TW" altLang="en-US" dirty="0"/>
              <a:t>選項</a:t>
            </a:r>
            <a:endParaRPr lang="en-US" altLang="zh-TW" dirty="0"/>
          </a:p>
          <a:p>
            <a:r>
              <a:rPr lang="en-US" altLang="zh-TW" dirty="0"/>
              <a:t>-d</a:t>
            </a:r>
            <a:r>
              <a:rPr lang="zh-TW" altLang="en-US" dirty="0"/>
              <a:t>選項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076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設定每個</a:t>
            </a:r>
            <a:r>
              <a:rPr lang="en-US" altLang="zh-TW" dirty="0" err="1"/>
              <a:t>ie</a:t>
            </a:r>
            <a:r>
              <a:rPr lang="zh-TW" altLang="en-US" dirty="0"/>
              <a:t>帳號的預設密碼與帳號名稱相同。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chpasswd</a:t>
            </a:r>
            <a:r>
              <a:rPr lang="en-US" altLang="zh-TW" dirty="0"/>
              <a:t> </a:t>
            </a:r>
            <a:r>
              <a:rPr lang="zh-TW" altLang="en-US"/>
              <a:t>命令：批次更改密碼</a:t>
            </a:r>
            <a:endParaRPr lang="en-US" altLang="zh-TW" dirty="0"/>
          </a:p>
          <a:p>
            <a:pPr lvl="1"/>
            <a:r>
              <a:rPr lang="zh-TW" altLang="en-US" dirty="0"/>
              <a:t>從標準輸入匯入多行的「帳號</a:t>
            </a:r>
            <a:r>
              <a:rPr lang="en-US" altLang="zh-TW" dirty="0"/>
              <a:t>:</a:t>
            </a:r>
            <a:r>
              <a:rPr lang="zh-TW" altLang="en-US" dirty="0"/>
              <a:t>密碼」配對。</a:t>
            </a:r>
            <a:endParaRPr lang="en-US" altLang="zh-TW" dirty="0"/>
          </a:p>
          <a:p>
            <a:pPr lvl="1"/>
            <a:r>
              <a:rPr lang="zh-TW" altLang="en-US" dirty="0"/>
              <a:t>其中帳號需是現有的帳號名稱。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32444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9393</TotalTime>
  <Words>708</Words>
  <Application>Microsoft Office PowerPoint</Application>
  <PresentationFormat>寬螢幕</PresentationFormat>
  <Paragraphs>99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3" baseType="lpstr">
      <vt:lpstr>微軟正黑體</vt:lpstr>
      <vt:lpstr>新細明體</vt:lpstr>
      <vt:lpstr>Arial</vt:lpstr>
      <vt:lpstr>Calibri</vt:lpstr>
      <vt:lpstr>Courier New</vt:lpstr>
      <vt:lpstr>Source Code Pro</vt:lpstr>
      <vt:lpstr>Source Serif Pro</vt:lpstr>
      <vt:lpstr>Office 佈景主題</vt:lpstr>
      <vt:lpstr>Linux期中考題說明</vt:lpstr>
      <vt:lpstr>更改主機名稱</vt:lpstr>
      <vt:lpstr>建立IE 群組</vt:lpstr>
      <vt:lpstr>顯示其IE群組ID</vt:lpstr>
      <vt:lpstr>創建/etc/skel/.vimrc檔</vt:lpstr>
      <vt:lpstr>創建/ie目錄。</vt:lpstr>
      <vt:lpstr>創建10個帳號，ie01, ie02, …, ie10</vt:lpstr>
      <vt:lpstr>ie01~10帳號的家目錄分別為/ie/01, /ie/02, …, /ie/10。</vt:lpstr>
      <vt:lpstr> 設定每個ie帳號的預設密碼與帳號名稱相同。</vt:lpstr>
      <vt:lpstr>設定個ie帳號，一登入即要求需更改密碼。</vt:lpstr>
      <vt:lpstr>綜合迴圈</vt:lpstr>
      <vt:lpstr>將所有ie帳號，都附加IE群組。</vt:lpstr>
      <vt:lpstr>將所有ie帳號，都使用/bin/bash</vt:lpstr>
      <vt:lpstr> 顯示IE群組的所有成員。</vt:lpstr>
      <vt:lpstr> 顯示IE群組的所有成員。</vt:lpstr>
      <vt:lpstr>顯示/etc/group檔內容。</vt:lpstr>
      <vt:lpstr>創建/ie/share目錄做為IE群組的共用目錄。</vt:lpstr>
      <vt:lpstr>設定/ie/share目錄的擁有者為root，而擁有群組為IE。</vt:lpstr>
      <vt:lpstr>設定/ie/share的存取權限為 rwxrws--t。</vt:lpstr>
      <vt:lpstr>顯示/ie/share目錄的權限情形。</vt:lpstr>
      <vt:lpstr>切換使用者身份為ie01。</vt:lpstr>
      <vt:lpstr>建立一個空的/ie/share/file1檔。</vt:lpstr>
      <vt:lpstr>切換使用者身份回pi。</vt:lpstr>
      <vt:lpstr>顯示/ie/share目錄內的檔案與子目錄的權限。</vt:lpstr>
      <vt:lpstr>切換使用者身份為ie02。</vt:lpstr>
      <vt:lpstr>使用rm指令嚐試刪除/ie/share/file1，結果如何?</vt:lpstr>
      <vt:lpstr>將pi的家目錄的所有檔案與子目錄全部複製到ie03帳號的家目錄/ie/03，但得到的子目錄與檔案的擁有者與擁有群組均需為ie03。</vt:lpstr>
      <vt:lpstr>顯示/ie/03目錄內檔案與子目錄的擁有者、群組與權限資訊。</vt:lpstr>
      <vt:lpstr>設定虛擬機橋接網路卡。</vt:lpstr>
      <vt:lpstr>顯示ip位址</vt:lpstr>
      <vt:lpstr>啟動SSH服務</vt:lpstr>
      <vt:lpstr>從Windows系統以SSH終端機連線到Raspbian作業系統，並以ie03帳號登入。</vt:lpstr>
      <vt:lpstr>列出目前登入系統的所有使用者。</vt:lpstr>
      <vt:lpstr>使用vim編輯/ie/share/03/.vimrc檔，刪除最後三行。</vt:lpstr>
      <vt:lpstr>總結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Chin-Tsai Lin</dc:creator>
  <cp:lastModifiedBy>Owner</cp:lastModifiedBy>
  <cp:revision>536</cp:revision>
  <cp:lastPrinted>2019-03-09T03:00:35Z</cp:lastPrinted>
  <dcterms:created xsi:type="dcterms:W3CDTF">2018-09-25T13:34:55Z</dcterms:created>
  <dcterms:modified xsi:type="dcterms:W3CDTF">2019-10-30T07:04:23Z</dcterms:modified>
</cp:coreProperties>
</file>