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00" r:id="rId4"/>
    <p:sldId id="401" r:id="rId5"/>
    <p:sldId id="368" r:id="rId6"/>
    <p:sldId id="409" r:id="rId7"/>
    <p:sldId id="363" r:id="rId8"/>
    <p:sldId id="397" r:id="rId9"/>
    <p:sldId id="407" r:id="rId10"/>
    <p:sldId id="408" r:id="rId11"/>
    <p:sldId id="410" r:id="rId12"/>
    <p:sldId id="402" r:id="rId13"/>
    <p:sldId id="415" r:id="rId14"/>
    <p:sldId id="412" r:id="rId15"/>
    <p:sldId id="416" r:id="rId16"/>
    <p:sldId id="411" r:id="rId17"/>
    <p:sldId id="428" r:id="rId18"/>
    <p:sldId id="423" r:id="rId19"/>
    <p:sldId id="427" r:id="rId20"/>
    <p:sldId id="422" r:id="rId21"/>
    <p:sldId id="426" r:id="rId22"/>
    <p:sldId id="429" r:id="rId23"/>
    <p:sldId id="430" r:id="rId24"/>
    <p:sldId id="432" r:id="rId25"/>
    <p:sldId id="431" r:id="rId26"/>
    <p:sldId id="434" r:id="rId27"/>
    <p:sldId id="424" r:id="rId28"/>
    <p:sldId id="425" r:id="rId29"/>
    <p:sldId id="433" r:id="rId30"/>
    <p:sldId id="399" r:id="rId3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e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c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tou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newgr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umas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chmo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chgr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code/ezm9v24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20filemanager.php#suid_sgid_sb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20filemanager.php#suid_sgid_sb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20filemanager.php#suid_sgid_sb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20filemanager.php#suid_sgid_sb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10filepermission.php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c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whoam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作業</a:t>
            </a:r>
            <a:r>
              <a:rPr lang="en-US" altLang="zh-TW" dirty="0"/>
              <a:t>3</a:t>
            </a:r>
            <a:br>
              <a:rPr lang="en-US" altLang="zh-TW" dirty="0"/>
            </a:br>
            <a:r>
              <a:rPr lang="zh-TW" altLang="en-US" dirty="0"/>
              <a:t>權限管理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zh-TW" dirty="0"/>
              <a:t>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在文字檔尋找符合文字樣態的所在列。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4070e999 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  <a:p>
            <a:pPr marL="0" indent="0">
              <a:buNone/>
            </a:pP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4738" y="648866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https://man.linuxde.net/grep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7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402732"/>
            <a:ext cx="10898155" cy="344359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更改語系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70826"/>
            <a:ext cx="10515600" cy="3375497"/>
          </a:xfrm>
        </p:spPr>
        <p:txBody>
          <a:bodyPr>
            <a:normAutofit/>
          </a:bodyPr>
          <a:lstStyle/>
          <a:p>
            <a:r>
              <a:rPr lang="zh-TW" altLang="en-US" dirty="0"/>
              <a:t>主要透過環境變數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zh-TW" dirty="0"/>
              <a:t> </a:t>
            </a:r>
            <a:r>
              <a:rPr lang="zh-TW" altLang="en-US" dirty="0"/>
              <a:t>控制</a:t>
            </a:r>
            <a:endParaRPr lang="en-US" altLang="zh-TW" dirty="0"/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LANG=zh_TW.UTF-8</a:t>
            </a:r>
            <a:endParaRPr lang="zh-TW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LANGUAGE=zh_TW.UTF-8</a:t>
            </a:r>
          </a:p>
          <a:p>
            <a:r>
              <a:rPr lang="en-US" altLang="zh-TW" dirty="0"/>
              <a:t>Raspbian</a:t>
            </a:r>
            <a:r>
              <a:rPr lang="zh-TW" altLang="en-US" dirty="0"/>
              <a:t>可經由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-config</a:t>
            </a:r>
            <a:r>
              <a:rPr lang="en-US" altLang="zh-TW" b="1" dirty="0"/>
              <a:t> </a:t>
            </a:r>
            <a:r>
              <a:rPr lang="zh-TW" altLang="en-US" dirty="0"/>
              <a:t>指令修改</a:t>
            </a:r>
            <a:endParaRPr lang="zh-TW" altLang="zh-TW" dirty="0"/>
          </a:p>
          <a:p>
            <a:endParaRPr lang="zh-TW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2322" y="6333733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https://man.linuxde.net/cat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458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zh-TW" altLang="en-US" dirty="0"/>
              <a:t>指令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zh-TW" altLang="en-US" b="1" dirty="0" smtClean="0"/>
              <a:t>指令</a:t>
            </a:r>
            <a:r>
              <a:rPr lang="zh-CN" altLang="en-US" dirty="0"/>
              <a:t>有兩個功能：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TW" altLang="en-US" dirty="0"/>
              <a:t>於</a:t>
            </a:r>
            <a:r>
              <a:rPr lang="zh-CN" altLang="en-US" dirty="0"/>
              <a:t>把已存在文件的時間標</a:t>
            </a:r>
            <a:r>
              <a:rPr lang="zh-TW" altLang="en-US" dirty="0"/>
              <a:t>籤</a:t>
            </a:r>
            <a:r>
              <a:rPr lang="zh-CN" altLang="en-US" dirty="0"/>
              <a:t>更新爲系統當前的時間（默認方式），它們的數據將原封不動地保留下來；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用來創建新的空文件。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1787" y="6403170"/>
            <a:ext cx="30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https://man.linuxde.net/touch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8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newgrp</a:t>
            </a:r>
            <a:r>
              <a:rPr lang="zh-TW" altLang="en-US" dirty="0"/>
              <a:t>切換效用群組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預設群組：與帳號同名的群組</a:t>
            </a:r>
            <a:r>
              <a:rPr lang="en-US" altLang="zh-TW" dirty="0"/>
              <a:t>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newgrp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1787" y="6403170"/>
            <a:ext cx="323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https://man.linuxde.net/newgrp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2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altLang="zh-TW" dirty="0"/>
              <a:t>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470916"/>
          </a:xfrm>
        </p:spPr>
        <p:txBody>
          <a:bodyPr>
            <a:normAutofit/>
          </a:bodyPr>
          <a:lstStyle/>
          <a:p>
            <a:r>
              <a:rPr lang="zh-TW" altLang="en-US" dirty="0"/>
              <a:t>目的：</a:t>
            </a:r>
            <a:r>
              <a:rPr lang="zh-CN" altLang="en-US" dirty="0"/>
              <a:t>用來設置限制新建文件權限的</a:t>
            </a:r>
            <a:r>
              <a:rPr lang="zh-TW" altLang="en-US" dirty="0"/>
              <a:t>遮罩。</a:t>
            </a:r>
            <a:endParaRPr lang="en-US" altLang="zh-TW" dirty="0"/>
          </a:p>
          <a:p>
            <a:r>
              <a:rPr lang="zh-TW" altLang="en-US" dirty="0"/>
              <a:t>實例</a:t>
            </a:r>
            <a:r>
              <a:rPr lang="en-US" altLang="zh-TW" dirty="0"/>
              <a:t>: </a:t>
            </a:r>
            <a:r>
              <a:rPr lang="pl-PL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umask </a:t>
            </a:r>
            <a:r>
              <a:rPr lang="pl-PL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u=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pl-PL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,g=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pl-PL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,o=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/>
              <a:t>相當於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027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02323" y="6487338"/>
            <a:ext cx="313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https://man.linuxde.net/umask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23384" y="358235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000 010 111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23385" y="3120691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8558784" y="4044021"/>
            <a:ext cx="2694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38807" y="4044021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r-x ---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758564" y="35891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遮罩：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62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440848"/>
          </a:xfrm>
        </p:spPr>
        <p:txBody>
          <a:bodyPr>
            <a:normAutofit/>
          </a:bodyPr>
          <a:lstStyle/>
          <a:p>
            <a:r>
              <a:rPr lang="zh-TW" altLang="en-US" dirty="0"/>
              <a:t>目的：</a:t>
            </a:r>
            <a:r>
              <a:rPr lang="zh-CN" altLang="en-US" dirty="0"/>
              <a:t>用來變更</a:t>
            </a:r>
            <a:r>
              <a:rPr lang="zh-TW" altLang="en-US" dirty="0"/>
              <a:t>檔案</a:t>
            </a:r>
            <a:r>
              <a:rPr lang="zh-CN" altLang="en-US" dirty="0"/>
              <a:t>或目錄的權限。</a:t>
            </a:r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file3</a:t>
            </a:r>
          </a:p>
          <a:p>
            <a:r>
              <a:rPr lang="zh-TW" altLang="en-US" dirty="0"/>
              <a:t>相關選項</a:t>
            </a:r>
            <a:r>
              <a:rPr lang="en-US" altLang="zh-TW" dirty="0"/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altLang="zh-TW" dirty="0"/>
              <a:t>, 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02323" y="6487338"/>
            <a:ext cx="31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https://man.linuxde.net/chmod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altLang="zh-TW" dirty="0"/>
              <a:t>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目的：</a:t>
            </a:r>
            <a:r>
              <a:rPr lang="zh-CN" altLang="en-US" dirty="0"/>
              <a:t>用來改變文件或目錄所屬的</a:t>
            </a:r>
            <a:r>
              <a:rPr lang="zh-TW" altLang="en-US" dirty="0"/>
              <a:t>擁有群組 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/home/4070e999/itfile1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30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https://man.linuxde.net/chgrp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68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FC3D3B2-50A5-4B3F-AF2B-4F475B88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SUID, SGID, Sticky </a:t>
            </a:r>
            <a:r>
              <a:rPr lang="zh-TW" altLang="en-US" dirty="0"/>
              <a:t>特殊權限旗標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CBB79F2-93EF-46B4-8B11-2794FA8F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SUID</a:t>
            </a:r>
            <a:r>
              <a:rPr lang="zh-TW" altLang="en-US" dirty="0"/>
              <a:t>：</a:t>
            </a:r>
            <a:r>
              <a:rPr lang="en-US" altLang="zh-TW" dirty="0"/>
              <a:t>Set UID</a:t>
            </a:r>
          </a:p>
          <a:p>
            <a:r>
              <a:rPr lang="en-US" altLang="zh-TW" dirty="0"/>
              <a:t>SGID</a:t>
            </a:r>
            <a:r>
              <a:rPr lang="zh-TW" altLang="en-US" dirty="0"/>
              <a:t>：</a:t>
            </a:r>
            <a:r>
              <a:rPr lang="en-US" altLang="zh-TW" dirty="0"/>
              <a:t>Set GID</a:t>
            </a:r>
          </a:p>
          <a:p>
            <a:r>
              <a:rPr lang="en-US" altLang="zh-TW" dirty="0"/>
              <a:t>Sticky</a:t>
            </a:r>
            <a:r>
              <a:rPr lang="zh-TW" altLang="en-US" dirty="0"/>
              <a:t>：固著</a:t>
            </a:r>
            <a:r>
              <a:rPr lang="en-US" altLang="zh-TW" dirty="0"/>
              <a:t>(</a:t>
            </a:r>
            <a:r>
              <a:rPr lang="zh-TW" altLang="en-US" dirty="0"/>
              <a:t>綁定擁有者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6AF8219-7E39-4AB5-BA98-5F11B0426AF0}"/>
              </a:ext>
            </a:extLst>
          </p:cNvPr>
          <p:cNvSpPr/>
          <p:nvPr/>
        </p:nvSpPr>
        <p:spPr>
          <a:xfrm>
            <a:off x="975247" y="6422540"/>
            <a:ext cx="4435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https://kknews.cc/zh-tw/code/ezm9v24.html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74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SUID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旗標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為何需要</a:t>
            </a:r>
            <a:r>
              <a:rPr lang="en-US" altLang="zh-TW" dirty="0"/>
              <a:t>SUID</a:t>
            </a:r>
            <a:r>
              <a:rPr lang="zh-TW" altLang="en-US" dirty="0"/>
              <a:t>旗標？執行可執行檔時，獲得像擁有者一樣的權限。</a:t>
            </a:r>
            <a:endParaRPr lang="en-US" altLang="zh-TW" dirty="0"/>
          </a:p>
          <a:p>
            <a:r>
              <a:rPr lang="en-US" altLang="zh-TW" dirty="0"/>
              <a:t>SUID</a:t>
            </a:r>
            <a:r>
              <a:rPr lang="zh-TW" altLang="en-US" dirty="0"/>
              <a:t>對於一個文件有什麼限制和功能呢？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altLang="zh-TW" dirty="0"/>
              <a:t>SUID</a:t>
            </a:r>
            <a:r>
              <a:rPr lang="zh-TW" altLang="en-US" dirty="0"/>
              <a:t>權限僅對二進位可執行文件有效</a:t>
            </a:r>
          </a:p>
          <a:p>
            <a:pPr marL="1085850" lvl="1" indent="-514350">
              <a:buFont typeface="+mj-lt"/>
              <a:buAutoNum type="arabicPeriod"/>
            </a:pPr>
            <a:r>
              <a:rPr lang="zh-TW" altLang="en-US" dirty="0"/>
              <a:t>執行者對於該文件具有</a:t>
            </a:r>
            <a:r>
              <a:rPr lang="en-US" altLang="zh-TW" dirty="0"/>
              <a:t>x</a:t>
            </a:r>
            <a:r>
              <a:rPr lang="zh-TW" altLang="en-US" dirty="0"/>
              <a:t>的權限</a:t>
            </a:r>
          </a:p>
          <a:p>
            <a:pPr marL="1085850" lvl="1" indent="-514350">
              <a:buFont typeface="+mj-lt"/>
              <a:buAutoNum type="arabicPeriod"/>
            </a:pPr>
            <a:r>
              <a:rPr lang="zh-TW" altLang="en-US" dirty="0"/>
              <a:t>本權限僅在執行該文件的過程中有效</a:t>
            </a:r>
          </a:p>
          <a:p>
            <a:pPr marL="1085850" lvl="1" indent="-514350">
              <a:buFont typeface="+mj-lt"/>
              <a:buAutoNum type="arabicPeriod"/>
            </a:pPr>
            <a:r>
              <a:rPr lang="zh-TW" altLang="en-US" dirty="0"/>
              <a:t>執行者將具有該文件擁有者的權限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https://kknews.cc/code/ezm9v24.html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1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20A20FA-AD87-4C7A-BFF7-348C4E3E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舉例：</a:t>
            </a:r>
            <a:r>
              <a:rPr lang="en-US" altLang="zh-TW" dirty="0"/>
              <a:t>passwd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4F555E-2EFA-482E-B52D-D4E34237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例如：普通用戶用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zh-TW" altLang="en-US" dirty="0"/>
              <a:t>指令修改自己的密碼。</a:t>
            </a:r>
            <a:endParaRPr lang="en-US" altLang="zh-TW" dirty="0"/>
          </a:p>
          <a:p>
            <a:r>
              <a:rPr lang="zh-TW" altLang="en-US" dirty="0"/>
              <a:t>實際上最終更改的是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/passwd</a:t>
            </a:r>
            <a:r>
              <a:rPr lang="zh-TW" altLang="en-US" dirty="0"/>
              <a:t>文件。此文件是用戶管理配置文件，只有</a:t>
            </a:r>
            <a:r>
              <a:rPr lang="en-US" altLang="zh-TW" dirty="0"/>
              <a:t>root</a:t>
            </a:r>
            <a:r>
              <a:rPr lang="zh-TW" altLang="en-US" dirty="0"/>
              <a:t>權限才能更改。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SUID</a:t>
            </a:r>
            <a:r>
              <a:rPr lang="zh-TW" altLang="en-US" dirty="0"/>
              <a:t>，讓每個人都可以設定自己的密碼。</a:t>
            </a:r>
          </a:p>
        </p:txBody>
      </p:sp>
    </p:spTree>
    <p:extLst>
      <p:ext uri="{BB962C8B-B14F-4D97-AF65-F5344CB8AC3E}">
        <p14:creationId xmlns:p14="http://schemas.microsoft.com/office/powerpoint/2010/main" val="32000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zh-TW" dirty="0"/>
              <a:t>瞭解檔案的擁有者與群組。</a:t>
            </a:r>
          </a:p>
          <a:p>
            <a:r>
              <a:rPr lang="en-US" altLang="zh-TW" dirty="0"/>
              <a:t>2. </a:t>
            </a:r>
            <a:r>
              <a:rPr lang="zh-TW" altLang="zh-TW" dirty="0"/>
              <a:t>瞭解</a:t>
            </a:r>
            <a:r>
              <a:rPr lang="en-US" altLang="zh-TW" dirty="0" err="1"/>
              <a:t>rwx</a:t>
            </a:r>
            <a:r>
              <a:rPr lang="zh-TW" altLang="zh-TW" dirty="0"/>
              <a:t>存取權限。</a:t>
            </a:r>
          </a:p>
          <a:p>
            <a:r>
              <a:rPr lang="en-US" altLang="zh-TW" dirty="0"/>
              <a:t>3. </a:t>
            </a:r>
            <a:r>
              <a:rPr lang="zh-TW" altLang="zh-TW" dirty="0"/>
              <a:t>瞭解</a:t>
            </a:r>
            <a:r>
              <a:rPr lang="en-US" altLang="zh-TW" dirty="0"/>
              <a:t>SUID</a:t>
            </a:r>
            <a:r>
              <a:rPr lang="zh-TW" altLang="zh-TW" dirty="0"/>
              <a:t>、</a:t>
            </a:r>
            <a:r>
              <a:rPr lang="en-US" altLang="zh-TW" dirty="0"/>
              <a:t>SGID</a:t>
            </a:r>
            <a:r>
              <a:rPr lang="zh-TW" altLang="zh-TW" dirty="0"/>
              <a:t>、</a:t>
            </a:r>
            <a:r>
              <a:rPr lang="en-US" altLang="zh-TW" dirty="0"/>
              <a:t>sticky bit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4. </a:t>
            </a:r>
            <a:r>
              <a:rPr lang="zh-TW" altLang="zh-TW" dirty="0"/>
              <a:t>更改檔案屬性。</a:t>
            </a:r>
            <a:r>
              <a:rPr lang="en-US" altLang="zh-TW" dirty="0"/>
              <a:t>(</a:t>
            </a:r>
            <a:r>
              <a:rPr lang="zh-TW" altLang="zh-TW" dirty="0"/>
              <a:t>進階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5. </a:t>
            </a:r>
            <a:r>
              <a:rPr lang="zh-TW" altLang="zh-TW" dirty="0"/>
              <a:t>更改</a:t>
            </a:r>
            <a:r>
              <a:rPr lang="en-US" altLang="zh-TW" dirty="0" err="1"/>
              <a:t>acl</a:t>
            </a:r>
            <a:r>
              <a:rPr lang="zh-TW" altLang="zh-TW" dirty="0"/>
              <a:t>權限。</a:t>
            </a:r>
            <a:r>
              <a:rPr lang="en-US" altLang="zh-TW" dirty="0"/>
              <a:t>(</a:t>
            </a:r>
            <a:r>
              <a:rPr lang="zh-TW" altLang="zh-TW" dirty="0"/>
              <a:t>進階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6. </a:t>
            </a:r>
            <a:r>
              <a:rPr lang="zh-TW" altLang="zh-TW" dirty="0"/>
              <a:t>鏈結與掛載檔案的權限。</a:t>
            </a:r>
            <a:r>
              <a:rPr lang="en-US" altLang="zh-TW" dirty="0"/>
              <a:t>(</a:t>
            </a:r>
            <a:r>
              <a:rPr lang="zh-TW" altLang="zh-TW" dirty="0"/>
              <a:t>進階</a:t>
            </a:r>
            <a:r>
              <a:rPr lang="en-US" altLang="zh-TW"/>
              <a:t>)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SUID</a:t>
            </a:r>
            <a:r>
              <a:rPr lang="zh-TW" altLang="en-US" dirty="0"/>
              <a:t>旗標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SUID</a:t>
            </a:r>
            <a:r>
              <a:rPr lang="zh-TW" altLang="en-US" dirty="0"/>
              <a:t>旗標與操作文件權限一樣都是使用 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b="1" dirty="0"/>
              <a:t> </a:t>
            </a:r>
            <a:r>
              <a:rPr lang="zh-TW" altLang="en-US" dirty="0"/>
              <a:t>的命令。</a:t>
            </a:r>
            <a:endParaRPr lang="en-US" altLang="zh-TW" dirty="0"/>
          </a:p>
          <a:p>
            <a:r>
              <a:rPr lang="zh-TW" altLang="en-US" dirty="0"/>
              <a:t>有兩種方法來操作</a:t>
            </a:r>
            <a:r>
              <a:rPr lang="en-US" altLang="zh-TW" dirty="0"/>
              <a:t>:</a:t>
            </a: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testbin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4777</a:t>
            </a:r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777</a:t>
            </a:r>
            <a:r>
              <a:rPr lang="zh-TW" altLang="en-US" dirty="0"/>
              <a:t>的部分請依照原先的權限</a:t>
            </a:r>
            <a:r>
              <a:rPr lang="en-US" altLang="zh-TW" dirty="0"/>
              <a:t>8</a:t>
            </a:r>
            <a:r>
              <a:rPr lang="zh-TW" altLang="en-US" dirty="0"/>
              <a:t>進位值。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4DCE63D-1AAD-44A6-B8C3-C331FC281B47}"/>
              </a:ext>
            </a:extLst>
          </p:cNvPr>
          <p:cNvSpPr txBox="1"/>
          <p:nvPr/>
        </p:nvSpPr>
        <p:spPr>
          <a:xfrm>
            <a:off x="9132459" y="4074002"/>
            <a:ext cx="203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100rwxrwxrwx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B399E11E-6B0D-48D8-9525-A1B9AB8679A9}"/>
              </a:ext>
            </a:extLst>
          </p:cNvPr>
          <p:cNvCxnSpPr>
            <a:cxnSpLocks/>
          </p:cNvCxnSpPr>
          <p:nvPr/>
        </p:nvCxnSpPr>
        <p:spPr>
          <a:xfrm flipV="1">
            <a:off x="9321552" y="4527608"/>
            <a:ext cx="1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0508C48-945E-4415-80D6-FA27691F818C}"/>
              </a:ext>
            </a:extLst>
          </p:cNvPr>
          <p:cNvSpPr txBox="1"/>
          <p:nvPr/>
        </p:nvSpPr>
        <p:spPr>
          <a:xfrm>
            <a:off x="9003195" y="484720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SGID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2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如何看出有設定</a:t>
            </a:r>
            <a:r>
              <a:rPr lang="en-US" altLang="zh-TW" dirty="0"/>
              <a:t>SUID</a:t>
            </a:r>
            <a:r>
              <a:rPr lang="zh-TW" altLang="en-US" dirty="0"/>
              <a:t>旗標？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 altLang="zh-TW" b="1" dirty="0"/>
              <a:t> </a:t>
            </a:r>
            <a:r>
              <a:rPr lang="zh-TW" altLang="en-US" dirty="0"/>
              <a:t>觀看顯示結果時，對應擁有者的</a:t>
            </a:r>
            <a:r>
              <a:rPr lang="en-US" altLang="zh-TW" dirty="0" err="1"/>
              <a:t>rwx</a:t>
            </a:r>
            <a:r>
              <a:rPr lang="zh-TW" altLang="en-US" dirty="0"/>
              <a:t>區段，在</a:t>
            </a:r>
            <a:r>
              <a:rPr lang="en-US" altLang="zh-TW" dirty="0"/>
              <a:t>x</a:t>
            </a:r>
            <a:r>
              <a:rPr lang="zh-TW" altLang="en-US" dirty="0"/>
              <a:t>的位置出現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例如： 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F7748EF-64ED-49C7-A2A4-00831329CF05}"/>
              </a:ext>
            </a:extLst>
          </p:cNvPr>
          <p:cNvSpPr/>
          <p:nvPr/>
        </p:nvSpPr>
        <p:spPr>
          <a:xfrm>
            <a:off x="935114" y="6410642"/>
            <a:ext cx="708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http://linux.vbird.org/linux_basic/0220filemanager.php#suid_sgid_sbit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9848EDD-EC8C-4228-98CE-36EE65B88A99}"/>
              </a:ext>
            </a:extLst>
          </p:cNvPr>
          <p:cNvSpPr txBox="1"/>
          <p:nvPr/>
        </p:nvSpPr>
        <p:spPr>
          <a:xfrm>
            <a:off x="1225117" y="3981669"/>
            <a:ext cx="9925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root@4070E999:~#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/bin/passwd /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-r----- 1 root shadow  1212  9月 27 00:45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1 root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57972  5月 17  2017 /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/bin/passwd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1">
            <a:extLst>
              <a:ext uri="{FF2B5EF4-FFF2-40B4-BE49-F238E27FC236}">
                <a16:creationId xmlns:a16="http://schemas.microsoft.com/office/drawing/2014/main" xmlns="" id="{D06901E4-EDBA-4CFC-B89D-6A50C7611831}"/>
              </a:ext>
            </a:extLst>
          </p:cNvPr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CC34AE-0D86-474B-A839-7124E370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C2FF02-08C7-41FC-A6F3-6A3B1407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SGID </a:t>
            </a:r>
            <a:r>
              <a:rPr lang="zh-TW" altLang="en-US" dirty="0"/>
              <a:t>可以針對檔案或目錄來設定！</a:t>
            </a:r>
            <a:endParaRPr lang="en-US" altLang="zh-TW" dirty="0"/>
          </a:p>
          <a:p>
            <a:r>
              <a:rPr lang="zh-TW" altLang="en-US" dirty="0"/>
              <a:t>如果是對檔案，</a:t>
            </a:r>
            <a:r>
              <a:rPr lang="en-US" altLang="zh-TW" dirty="0"/>
              <a:t>SGID </a:t>
            </a:r>
            <a:r>
              <a:rPr lang="zh-TW" altLang="en-US" dirty="0"/>
              <a:t>具有如下的限制和功能：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SGID </a:t>
            </a:r>
            <a:r>
              <a:rPr lang="zh-TW" altLang="en-US" dirty="0"/>
              <a:t>對二進位程式有用；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程式執行者對於該程式來說，需具備 </a:t>
            </a:r>
            <a:r>
              <a:rPr lang="en-US" altLang="zh-TW" dirty="0"/>
              <a:t>x </a:t>
            </a:r>
            <a:r>
              <a:rPr lang="zh-TW" altLang="en-US" dirty="0"/>
              <a:t>的權限；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執行者在執行的過程中將會獲得該程式群組的支援！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F5832D5-B64A-41E1-85B6-552B383EE9A2}"/>
              </a:ext>
            </a:extLst>
          </p:cNvPr>
          <p:cNvSpPr/>
          <p:nvPr/>
        </p:nvSpPr>
        <p:spPr>
          <a:xfrm>
            <a:off x="1050524" y="6426084"/>
            <a:ext cx="711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http://linux.vbird.org/linux_basic/0220filemanager.php#suid_sgid_sbit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62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1">
            <a:extLst>
              <a:ext uri="{FF2B5EF4-FFF2-40B4-BE49-F238E27FC236}">
                <a16:creationId xmlns:a16="http://schemas.microsoft.com/office/drawing/2014/main" xmlns="" id="{D06901E4-EDBA-4CFC-B89D-6A50C7611831}"/>
              </a:ext>
            </a:extLst>
          </p:cNvPr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CC34AE-0D86-474B-A839-7124E370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C2FF02-08C7-41FC-A6F3-6A3B1407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如果是對目錄，</a:t>
            </a:r>
            <a:r>
              <a:rPr lang="en-US" altLang="zh-TW" dirty="0"/>
              <a:t>SGID </a:t>
            </a:r>
            <a:r>
              <a:rPr lang="zh-TW" altLang="en-US" dirty="0"/>
              <a:t>具有如下的限制和功能：</a:t>
            </a:r>
          </a:p>
          <a:p>
            <a:pPr marL="342900" indent="-457200">
              <a:buFont typeface="+mj-lt"/>
              <a:buAutoNum type="arabicPeriod"/>
            </a:pPr>
            <a:r>
              <a:rPr lang="zh-TW" altLang="en-US" dirty="0"/>
              <a:t>使用者若對於此目錄具有 </a:t>
            </a:r>
            <a:r>
              <a:rPr lang="en-US" altLang="zh-TW" dirty="0"/>
              <a:t>r </a:t>
            </a:r>
            <a:r>
              <a:rPr lang="zh-TW" altLang="en-US" dirty="0"/>
              <a:t>與 </a:t>
            </a:r>
            <a:r>
              <a:rPr lang="en-US" altLang="zh-TW" dirty="0"/>
              <a:t>x </a:t>
            </a:r>
            <a:r>
              <a:rPr lang="zh-TW" altLang="en-US" dirty="0"/>
              <a:t>的權限時，該使用者能夠進入此目錄；</a:t>
            </a:r>
          </a:p>
          <a:p>
            <a:pPr marL="342900" indent="-457200">
              <a:buFont typeface="+mj-lt"/>
              <a:buAutoNum type="arabicPeriod"/>
            </a:pPr>
            <a:r>
              <a:rPr lang="zh-TW" altLang="en-US" dirty="0"/>
              <a:t>使用者在此目錄下的有效群組</a:t>
            </a:r>
            <a:r>
              <a:rPr lang="en-US" altLang="zh-TW" dirty="0"/>
              <a:t>(effective group)</a:t>
            </a:r>
            <a:r>
              <a:rPr lang="zh-TW" altLang="en-US" dirty="0"/>
              <a:t>將會變成該目錄的群組；</a:t>
            </a:r>
          </a:p>
          <a:p>
            <a:pPr marL="342900" indent="-457200">
              <a:buFont typeface="+mj-lt"/>
              <a:buAutoNum type="arabicPeriod"/>
            </a:pPr>
            <a:r>
              <a:rPr lang="zh-TW" altLang="en-US" dirty="0"/>
              <a:t>若使用者在此目錄下具有 </a:t>
            </a:r>
            <a:r>
              <a:rPr lang="en-US" altLang="zh-TW" dirty="0"/>
              <a:t>w </a:t>
            </a:r>
            <a:r>
              <a:rPr lang="zh-TW" altLang="en-US" dirty="0"/>
              <a:t>的權限</a:t>
            </a:r>
            <a:r>
              <a:rPr lang="en-US" altLang="zh-TW" dirty="0"/>
              <a:t>(</a:t>
            </a:r>
            <a:r>
              <a:rPr lang="zh-TW" altLang="en-US" dirty="0"/>
              <a:t>可以新建檔案</a:t>
            </a:r>
            <a:r>
              <a:rPr lang="en-US" altLang="zh-TW" dirty="0"/>
              <a:t>)</a:t>
            </a:r>
            <a:r>
              <a:rPr lang="zh-TW" altLang="en-US" dirty="0"/>
              <a:t>，則使用者所建立的新檔案，該新檔案的群組與此目錄的群組相同。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78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如何看出有設定</a:t>
            </a:r>
            <a:r>
              <a:rPr lang="en-US" altLang="zh-TW" dirty="0"/>
              <a:t>SGID</a:t>
            </a:r>
            <a:r>
              <a:rPr lang="zh-TW" altLang="en-US" dirty="0"/>
              <a:t>旗標？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 altLang="zh-TW" b="1" dirty="0"/>
              <a:t> </a:t>
            </a:r>
            <a:r>
              <a:rPr lang="zh-TW" altLang="en-US" dirty="0"/>
              <a:t>觀看顯示結果時，對應擁有群組的</a:t>
            </a:r>
            <a:r>
              <a:rPr lang="en-US" altLang="zh-TW" dirty="0" err="1"/>
              <a:t>rwx</a:t>
            </a:r>
            <a:r>
              <a:rPr lang="zh-TW" altLang="en-US" dirty="0"/>
              <a:t>區段，在</a:t>
            </a:r>
            <a:r>
              <a:rPr lang="en-US" altLang="zh-TW" dirty="0"/>
              <a:t>x</a:t>
            </a:r>
            <a:r>
              <a:rPr lang="zh-TW" altLang="en-US" dirty="0"/>
              <a:t>的位置出現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例如： 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F7748EF-64ED-49C7-A2A4-00831329CF05}"/>
              </a:ext>
            </a:extLst>
          </p:cNvPr>
          <p:cNvSpPr/>
          <p:nvPr/>
        </p:nvSpPr>
        <p:spPr>
          <a:xfrm>
            <a:off x="935114" y="6410642"/>
            <a:ext cx="708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http://linux.vbird.org/linux_basic/0220filemanager.php#suid_sgid_sbit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9848EDD-EC8C-4228-98CE-36EE65B88A99}"/>
              </a:ext>
            </a:extLst>
          </p:cNvPr>
          <p:cNvSpPr txBox="1"/>
          <p:nvPr/>
        </p:nvSpPr>
        <p:spPr>
          <a:xfrm>
            <a:off x="935114" y="3990547"/>
            <a:ext cx="1080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 /run/log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總計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-x 3 root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-journal 60 10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月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17:41 journal</a:t>
            </a:r>
          </a:p>
        </p:txBody>
      </p:sp>
    </p:spTree>
    <p:extLst>
      <p:ext uri="{BB962C8B-B14F-4D97-AF65-F5344CB8AC3E}">
        <p14:creationId xmlns:p14="http://schemas.microsoft.com/office/powerpoint/2010/main" val="31636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1">
            <a:extLst>
              <a:ext uri="{FF2B5EF4-FFF2-40B4-BE49-F238E27FC236}">
                <a16:creationId xmlns:a16="http://schemas.microsoft.com/office/drawing/2014/main" xmlns="" id="{D06901E4-EDBA-4CFC-B89D-6A50C7611831}"/>
              </a:ext>
            </a:extLst>
          </p:cNvPr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CC34AE-0D86-474B-A839-7124E370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Sticky Bit (</a:t>
            </a:r>
            <a:r>
              <a:rPr lang="en-US" altLang="zh-TW" dirty="0" err="1"/>
              <a:t>Sbit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C2FF02-08C7-41FC-A6F3-6A3B1407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作用：目前只針對目錄有效。</a:t>
            </a:r>
            <a:endParaRPr lang="en-US" altLang="zh-TW" dirty="0"/>
          </a:p>
          <a:p>
            <a:r>
              <a:rPr lang="zh-TW" altLang="en-US" dirty="0"/>
              <a:t>限制與功能：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當使用者對於此目錄具有 </a:t>
            </a:r>
            <a:r>
              <a:rPr lang="en-US" altLang="zh-TW" dirty="0"/>
              <a:t>w, x </a:t>
            </a:r>
            <a:r>
              <a:rPr lang="zh-TW" altLang="en-US" dirty="0"/>
              <a:t>權限，亦即具有寫入的權限時。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當使用者在該目錄下建立檔案或目錄時，僅有該使用者與 </a:t>
            </a:r>
            <a:r>
              <a:rPr lang="en-US" altLang="zh-TW" dirty="0"/>
              <a:t>root </a:t>
            </a:r>
            <a:r>
              <a:rPr lang="zh-TW" altLang="en-US" dirty="0"/>
              <a:t>才有權力刪除該檔案。</a:t>
            </a:r>
          </a:p>
        </p:txBody>
      </p:sp>
    </p:spTree>
    <p:extLst>
      <p:ext uri="{BB962C8B-B14F-4D97-AF65-F5344CB8AC3E}">
        <p14:creationId xmlns:p14="http://schemas.microsoft.com/office/powerpoint/2010/main" val="38664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如何看出有設定</a:t>
            </a:r>
            <a:r>
              <a:rPr lang="en-US" altLang="zh-TW" dirty="0"/>
              <a:t>Sticky</a:t>
            </a:r>
            <a:r>
              <a:rPr lang="zh-TW" altLang="en-US" dirty="0"/>
              <a:t>旗標？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 altLang="zh-TW" b="1" dirty="0"/>
              <a:t> </a:t>
            </a:r>
            <a:r>
              <a:rPr lang="zh-TW" altLang="en-US" dirty="0"/>
              <a:t>觀看顯示結果時，對應擁有群組的 </a:t>
            </a:r>
            <a:r>
              <a:rPr lang="en-US" altLang="zh-TW" dirty="0" err="1"/>
              <a:t>rwx</a:t>
            </a:r>
            <a:r>
              <a:rPr lang="en-US" altLang="zh-TW" dirty="0"/>
              <a:t> </a:t>
            </a:r>
            <a:r>
              <a:rPr lang="zh-TW" altLang="en-US" dirty="0"/>
              <a:t>區段，在 </a:t>
            </a:r>
            <a:r>
              <a:rPr lang="en-US" altLang="zh-TW" dirty="0"/>
              <a:t>x </a:t>
            </a:r>
            <a:r>
              <a:rPr lang="zh-TW" altLang="en-US" dirty="0"/>
              <a:t>的位置出現 </a:t>
            </a:r>
            <a:r>
              <a:rPr lang="en-US" altLang="zh-TW" dirty="0"/>
              <a:t>s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例如： 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F7748EF-64ED-49C7-A2A4-00831329CF05}"/>
              </a:ext>
            </a:extLst>
          </p:cNvPr>
          <p:cNvSpPr/>
          <p:nvPr/>
        </p:nvSpPr>
        <p:spPr>
          <a:xfrm>
            <a:off x="935114" y="6410642"/>
            <a:ext cx="708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http://linux.vbird.org/linux_basic/0220filemanager.php#suid_sgid_sbit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9848EDD-EC8C-4228-98CE-36EE65B88A99}"/>
              </a:ext>
            </a:extLst>
          </p:cNvPr>
          <p:cNvSpPr txBox="1"/>
          <p:nvPr/>
        </p:nvSpPr>
        <p:spPr>
          <a:xfrm>
            <a:off x="1136341" y="3972791"/>
            <a:ext cx="888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 / | grep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9 root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4096 10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月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17:42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altLang="zh-TW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尋找有</a:t>
            </a:r>
            <a:r>
              <a:rPr lang="en-US" altLang="zh-TW" dirty="0"/>
              <a:t>SUID</a:t>
            </a:r>
            <a:r>
              <a:rPr lang="zh-TW" altLang="en-US" dirty="0"/>
              <a:t>、</a:t>
            </a:r>
            <a:r>
              <a:rPr lang="en-US" altLang="zh-TW" dirty="0"/>
              <a:t>SGID</a:t>
            </a:r>
            <a:r>
              <a:rPr lang="zh-TW" altLang="en-US" dirty="0"/>
              <a:t>旗標與</a:t>
            </a:r>
            <a:r>
              <a:rPr lang="en-US" altLang="zh-TW" dirty="0" err="1"/>
              <a:t>StickyBit</a:t>
            </a:r>
            <a:r>
              <a:rPr lang="zh-TW" altLang="en-US" dirty="0"/>
              <a:t>的檔案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dirty="0"/>
              <a:t> </a:t>
            </a:r>
            <a:r>
              <a:rPr lang="zh-TW" altLang="en-US" dirty="0"/>
              <a:t>指令與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–perm</a:t>
            </a:r>
            <a:r>
              <a:rPr lang="en-US" altLang="zh-TW" dirty="0"/>
              <a:t> 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zh-TW" altLang="en-US" dirty="0"/>
              <a:t>例如：</a:t>
            </a:r>
            <a:endParaRPr lang="en-US" altLang="zh-TW" dirty="0"/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/ -perm /u=s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/ -perm 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g+s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/ -perm 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o+t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4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權限</a:t>
            </a:r>
            <a:r>
              <a:rPr lang="en-US" altLang="zh-TW" dirty="0"/>
              <a:t> x </a:t>
            </a:r>
            <a:r>
              <a:rPr lang="zh-TW" altLang="en-US" dirty="0"/>
              <a:t>藏到哪裡去了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en-US" altLang="zh-TW" dirty="0"/>
              <a:t>SUID </a:t>
            </a:r>
            <a:r>
              <a:rPr lang="zh-TW" altLang="en-US" dirty="0"/>
              <a:t>旗標大寫 </a:t>
            </a:r>
            <a:r>
              <a:rPr lang="en-US" altLang="zh-TW" dirty="0"/>
              <a:t>S </a:t>
            </a:r>
            <a:r>
              <a:rPr lang="zh-TW" altLang="en-US" dirty="0"/>
              <a:t>與小寫 </a:t>
            </a:r>
            <a:r>
              <a:rPr lang="en-US" altLang="zh-TW" dirty="0"/>
              <a:t>s </a:t>
            </a:r>
            <a:r>
              <a:rPr lang="zh-TW" altLang="en-US" dirty="0"/>
              <a:t>的不同。同理，</a:t>
            </a:r>
            <a:r>
              <a:rPr lang="en-US" altLang="zh-TW" dirty="0"/>
              <a:t>SGID </a:t>
            </a:r>
            <a:r>
              <a:rPr lang="zh-TW" altLang="en-US" dirty="0"/>
              <a:t>亦同。</a:t>
            </a:r>
            <a:endParaRPr lang="en-US" altLang="zh-TW" dirty="0"/>
          </a:p>
          <a:p>
            <a:r>
              <a:rPr lang="en-US" altLang="zh-TW" dirty="0"/>
              <a:t>Sticky </a:t>
            </a:r>
            <a:r>
              <a:rPr lang="zh-TW" altLang="en-US" dirty="0"/>
              <a:t>旗標大寫 </a:t>
            </a:r>
            <a:r>
              <a:rPr lang="en-US" altLang="zh-TW" dirty="0"/>
              <a:t>T </a:t>
            </a:r>
            <a:r>
              <a:rPr lang="zh-TW" altLang="en-US" dirty="0"/>
              <a:t>與小寫 </a:t>
            </a:r>
            <a:r>
              <a:rPr lang="en-US" altLang="zh-TW" dirty="0"/>
              <a:t>t </a:t>
            </a:r>
            <a:r>
              <a:rPr lang="zh-TW" altLang="en-US" dirty="0"/>
              <a:t>的不同。</a:t>
            </a:r>
            <a:endParaRPr lang="en-US" altLang="zh-TW" dirty="0"/>
          </a:p>
          <a:p>
            <a:r>
              <a:rPr lang="zh-TW" altLang="en-US" dirty="0"/>
              <a:t>若出現大寫的 </a:t>
            </a:r>
            <a:r>
              <a:rPr lang="en-US" altLang="zh-TW" dirty="0"/>
              <a:t>S </a:t>
            </a:r>
            <a:r>
              <a:rPr lang="zh-TW" altLang="en-US" dirty="0"/>
              <a:t>或 </a:t>
            </a:r>
            <a:r>
              <a:rPr lang="en-US" altLang="zh-TW" dirty="0"/>
              <a:t>T </a:t>
            </a:r>
            <a:r>
              <a:rPr lang="zh-TW" altLang="en-US" dirty="0"/>
              <a:t>，表示 </a:t>
            </a:r>
            <a:r>
              <a:rPr lang="en-US" altLang="zh-TW" dirty="0"/>
              <a:t>x </a:t>
            </a:r>
            <a:r>
              <a:rPr lang="zh-TW" altLang="en-US" dirty="0"/>
              <a:t>位元是空的。反之，若出現小寫的</a:t>
            </a:r>
            <a:r>
              <a:rPr lang="en-US" altLang="zh-TW" dirty="0"/>
              <a:t>s</a:t>
            </a:r>
            <a:r>
              <a:rPr lang="zh-TW" altLang="en-US" dirty="0"/>
              <a:t>或 </a:t>
            </a:r>
            <a:r>
              <a:rPr lang="en-US" altLang="zh-TW" dirty="0"/>
              <a:t>t</a:t>
            </a:r>
            <a:r>
              <a:rPr lang="zh-TW" altLang="en-US" dirty="0"/>
              <a:t>，表示 </a:t>
            </a:r>
            <a:r>
              <a:rPr lang="en-US" altLang="zh-TW" dirty="0"/>
              <a:t>x </a:t>
            </a:r>
            <a:r>
              <a:rPr lang="zh-TW" altLang="en-US" dirty="0"/>
              <a:t>位元被設定。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941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zh-TW" dirty="0"/>
              <a:t> </a:t>
            </a:r>
            <a:r>
              <a:rPr lang="zh-TW" altLang="en-US" dirty="0"/>
              <a:t>指令：刪除檔案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zh-TW" altLang="en-US" dirty="0"/>
              <a:t>指令</a:t>
            </a:r>
            <a:r>
              <a:rPr lang="en-US" altLang="zh-TW" dirty="0"/>
              <a:t>(</a:t>
            </a:r>
            <a:r>
              <a:rPr lang="zh-TW" altLang="en-US" dirty="0"/>
              <a:t>原意為</a:t>
            </a:r>
            <a:r>
              <a:rPr lang="en-US" altLang="zh-TW" dirty="0"/>
              <a:t>remove)</a:t>
            </a:r>
            <a:r>
              <a:rPr lang="zh-TW" altLang="en-US" dirty="0"/>
              <a:t>用以刪除檔案或目錄。</a:t>
            </a:r>
            <a:endParaRPr lang="en-US" altLang="zh-TW" dirty="0"/>
          </a:p>
          <a:p>
            <a:r>
              <a:rPr lang="zh-TW" altLang="en-US" dirty="0"/>
              <a:t>刪除目錄也可以用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zh-TW" altLang="en-US" dirty="0"/>
              <a:t>指令，但它只能刪除空的目錄。</a:t>
            </a:r>
            <a:endParaRPr lang="en-US" altLang="zh-TW" dirty="0"/>
          </a:p>
          <a:p>
            <a:r>
              <a:rPr lang="zh-TW" altLang="en-US" dirty="0"/>
              <a:t>如果要刪除目錄與其中的檔案或子目錄需加上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altLang="zh-TW" dirty="0"/>
              <a:t> </a:t>
            </a:r>
            <a:r>
              <a:rPr lang="zh-TW" altLang="en-US" dirty="0"/>
              <a:t>選項。</a:t>
            </a:r>
            <a:endParaRPr lang="en-US" altLang="zh-TW" dirty="0"/>
          </a:p>
          <a:p>
            <a:pPr lvl="1"/>
            <a:r>
              <a:rPr lang="zh-TW" altLang="en-US" dirty="0"/>
              <a:t>如果不是用</a:t>
            </a:r>
            <a:r>
              <a:rPr lang="en-US" altLang="zh-TW" dirty="0" err="1"/>
              <a:t>sudo</a:t>
            </a:r>
            <a:r>
              <a:rPr lang="zh-TW" altLang="en-US" dirty="0"/>
              <a:t>以管理員身份執行，會一直要求確認刪除。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10B7A0-0909-43B7-9C3E-E7A9C4DBB8E3}"/>
              </a:ext>
            </a:extLst>
          </p:cNvPr>
          <p:cNvSpPr/>
          <p:nvPr/>
        </p:nvSpPr>
        <p:spPr>
          <a:xfrm>
            <a:off x="980114" y="6488668"/>
            <a:ext cx="278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檔案的屬性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30531" y="2510443"/>
            <a:ext cx="976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root@4070E999:~#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總計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------  3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4096  9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9 17:58 .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-x 21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4096  9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9 17:15 ..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-------  1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854  9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27 01:45 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-r--r--  1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570  1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31  2010 .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------  2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4096  9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9 17:20 .cache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-r--r--  1 root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148  8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17  2015 .profile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8472" y="4904147"/>
            <a:ext cx="8254539" cy="2410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" rIns="9144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權限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][連結][擁有者][群組][檔案容量][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修改日期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] [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檔名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]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288473" y="4688378"/>
            <a:ext cx="8312" cy="69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45379" y="5353467"/>
            <a:ext cx="902811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檔案類型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969080" y="6403170"/>
            <a:ext cx="559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http://linux.vbird.org/linux_basic/0210filepermission.php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986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第一欄代表這個檔案的類型與權限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74906"/>
            <a:ext cx="10515600" cy="3052172"/>
          </a:xfrm>
        </p:spPr>
        <p:txBody>
          <a:bodyPr>
            <a:normAutofit/>
          </a:bodyPr>
          <a:lstStyle/>
          <a:p>
            <a:r>
              <a:rPr lang="zh-TW" altLang="en-US" dirty="0"/>
              <a:t>第一個字元</a:t>
            </a:r>
            <a:r>
              <a:rPr lang="en-US" altLang="zh-TW" dirty="0"/>
              <a:t>(</a:t>
            </a:r>
            <a:r>
              <a:rPr lang="zh-TW" altLang="en-US" dirty="0"/>
              <a:t>檔案類型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TW" altLang="en-US" dirty="0"/>
              <a:t>：目錄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dirty="0"/>
              <a:t>：檔案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TW" altLang="en-US" dirty="0"/>
              <a:t>：連結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dirty="0"/>
              <a:t>：裝置檔裡面的可供儲存的周邊設備</a:t>
            </a:r>
            <a:r>
              <a:rPr lang="en-US" altLang="zh-TW" dirty="0"/>
              <a:t>(</a:t>
            </a:r>
            <a:r>
              <a:rPr lang="zh-TW" altLang="en-US" dirty="0"/>
              <a:t>可隨機存取裝置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dirty="0"/>
              <a:t>：裝置檔裡面的序列埠設備，例如鍵盤、滑鼠</a:t>
            </a:r>
            <a:r>
              <a:rPr lang="en-US" altLang="zh-TW" dirty="0"/>
              <a:t>(</a:t>
            </a:r>
            <a:r>
              <a:rPr lang="zh-TW" altLang="en-US" dirty="0"/>
              <a:t>一次性讀取裝置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例如：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 -l /dev</a:t>
            </a:r>
          </a:p>
        </p:txBody>
      </p:sp>
    </p:spTree>
    <p:extLst>
      <p:ext uri="{BB962C8B-B14F-4D97-AF65-F5344CB8AC3E}">
        <p14:creationId xmlns:p14="http://schemas.microsoft.com/office/powerpoint/2010/main" val="166982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zh-TW" altLang="en-US" dirty="0"/>
              <a:t>指令：觀察檔案的類型與型態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root@4070E999:~#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/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    ASCII text</a:t>
            </a:r>
          </a:p>
          <a:p>
            <a:pPr marL="0" indent="0"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ELF 32-bit LSB shared object, Intel 80386, version 1 (SYSV), dynamically linked, interpreter /lib/ld-linux.so.2, for GNU/Linux 2.6.32,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[sha1]=93fbdb01f558fdae25a46888c43c298ef6fa9ef4, stripped</a:t>
            </a:r>
          </a:p>
        </p:txBody>
      </p:sp>
    </p:spTree>
    <p:extLst>
      <p:ext uri="{BB962C8B-B14F-4D97-AF65-F5344CB8AC3E}">
        <p14:creationId xmlns:p14="http://schemas.microsoft.com/office/powerpoint/2010/main" val="75516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第二欄表示有多少檔名連結到此節點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-node)</a:t>
            </a:r>
            <a:r>
              <a:rPr lang="zh-TW" altLang="en-US" dirty="0"/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/>
          <a:lstStyle/>
          <a:p>
            <a:r>
              <a:rPr lang="zh-TW" altLang="en-US" dirty="0"/>
              <a:t>每個檔案權限與屬性是記錄到檔案系統的</a:t>
            </a:r>
            <a:r>
              <a:rPr lang="en-US" altLang="zh-TW" dirty="0" err="1"/>
              <a:t>i</a:t>
            </a:r>
            <a:r>
              <a:rPr lang="en-US" altLang="zh-TW" dirty="0"/>
              <a:t>-node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/>
              <a:t>目錄樹卻是使用檔名來記錄。</a:t>
            </a:r>
            <a:endParaRPr lang="en-US" altLang="zh-TW" dirty="0"/>
          </a:p>
          <a:p>
            <a:pPr lvl="1"/>
            <a:r>
              <a:rPr lang="zh-TW" altLang="en-US" dirty="0"/>
              <a:t>因此每個檔名就會連結到一個</a:t>
            </a:r>
            <a:r>
              <a:rPr lang="en-US" altLang="zh-TW" dirty="0" err="1"/>
              <a:t>i</a:t>
            </a:r>
            <a:r>
              <a:rPr lang="en-US" altLang="zh-TW" dirty="0"/>
              <a:t>-node</a:t>
            </a:r>
          </a:p>
          <a:p>
            <a:r>
              <a:rPr lang="zh-TW" altLang="en-US" dirty="0"/>
              <a:t>這個屬性就說有多少不同的檔名連結到相同的一個</a:t>
            </a:r>
            <a:r>
              <a:rPr lang="en-US" altLang="zh-TW" dirty="0" err="1"/>
              <a:t>i</a:t>
            </a:r>
            <a:r>
              <a:rPr lang="en-US" altLang="zh-TW" dirty="0"/>
              <a:t>-node</a:t>
            </a:r>
            <a:r>
              <a:rPr lang="zh-TW" altLang="en-US" dirty="0"/>
              <a:t>號碼。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3192" y="6488668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92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321170"/>
            <a:ext cx="10898155" cy="35520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拷貝後的檔案權限為何？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2478354"/>
            <a:ext cx="10515600" cy="3452424"/>
          </a:xfrm>
        </p:spPr>
        <p:txBody>
          <a:bodyPr/>
          <a:lstStyle/>
          <a:p>
            <a:r>
              <a:rPr lang="zh-TW" altLang="en-US" dirty="0"/>
              <a:t>預設依據目前的效用帳號與效用群組，及帳號的</a:t>
            </a:r>
            <a:r>
              <a:rPr lang="en-US" altLang="zh-TW" dirty="0" err="1"/>
              <a:t>umask</a:t>
            </a:r>
            <a:r>
              <a:rPr lang="zh-TW" altLang="en-US" dirty="0"/>
              <a:t>決定。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altLang="zh-TW" dirty="0"/>
              <a:t> </a:t>
            </a:r>
            <a:r>
              <a:rPr lang="zh-TW" altLang="en-US" dirty="0"/>
              <a:t>選項則保留原檔案屬性。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altLang="zh-TW" dirty="0"/>
              <a:t> </a:t>
            </a:r>
            <a:r>
              <a:rPr lang="zh-TW" altLang="en-US" dirty="0"/>
              <a:t>選項</a:t>
            </a:r>
            <a:r>
              <a:rPr lang="zh-CN" altLang="en-US" dirty="0"/>
              <a:t>將</a:t>
            </a:r>
            <a:r>
              <a:rPr lang="zh-TW" altLang="en-US" dirty="0"/>
              <a:t>源</a:t>
            </a:r>
            <a:r>
              <a:rPr lang="zh-CN" altLang="en-US" dirty="0"/>
              <a:t>目錄下的所有</a:t>
            </a:r>
            <a:r>
              <a:rPr lang="zh-TW" altLang="en-US" dirty="0"/>
              <a:t>檔案</a:t>
            </a:r>
            <a:r>
              <a:rPr lang="zh-CN" altLang="en-US" dirty="0"/>
              <a:t>及其子目錄複製到</a:t>
            </a:r>
            <a:r>
              <a:rPr lang="zh-TW" altLang="en-US" dirty="0"/>
              <a:t>目標</a:t>
            </a:r>
            <a:r>
              <a:rPr lang="zh-CN" altLang="en-US" dirty="0"/>
              <a:t>目錄</a:t>
            </a:r>
            <a:r>
              <a:rPr lang="zh-TW" altLang="en-US" dirty="0"/>
              <a:t>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0601EBA-08F4-47C6-BE3F-49D3A2B99455}"/>
              </a:ext>
            </a:extLst>
          </p:cNvPr>
          <p:cNvSpPr txBox="1"/>
          <p:nvPr/>
        </p:nvSpPr>
        <p:spPr>
          <a:xfrm>
            <a:off x="984738" y="6488668"/>
            <a:ext cx="27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44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了解目前使用的帳號與群組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/>
              <a:t>指令可以查出目前</a:t>
            </a:r>
            <a:r>
              <a:rPr lang="zh-TW" altLang="en-US" b="1" dirty="0"/>
              <a:t>在使用中</a:t>
            </a:r>
            <a:r>
              <a:rPr lang="zh-TW" altLang="en-US" dirty="0"/>
              <a:t>的身份</a:t>
            </a:r>
            <a:endParaRPr lang="en-US" altLang="zh-TW" dirty="0"/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TW" dirty="0"/>
              <a:t> </a:t>
            </a:r>
            <a:r>
              <a:rPr lang="zh-TW" altLang="en-US" dirty="0"/>
              <a:t>指令可以查出目前的帳號與效用群組資訊</a:t>
            </a:r>
            <a:endParaRPr lang="en-US" altLang="zh-TW" dirty="0"/>
          </a:p>
          <a:p>
            <a:r>
              <a:rPr lang="zh-TW" altLang="en-US" dirty="0"/>
              <a:t>如果是使用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TW" altLang="en-US" dirty="0"/>
              <a:t>則效用帳號與群組是</a:t>
            </a:r>
            <a:r>
              <a:rPr lang="en-US" altLang="zh-TW" dirty="0"/>
              <a:t>root</a:t>
            </a:r>
            <a:r>
              <a:rPr lang="zh-TW" altLang="en-US" dirty="0"/>
              <a:t>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23192" y="6488668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</a:t>
            </a:r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7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更改檔案或目錄的擁有者與擁有群組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sudo chown -R 4070e999:4070e999 /home/4070e999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A1116A3-FEAC-4E3F-93D0-944629D0F3C5}"/>
              </a:ext>
            </a:extLst>
          </p:cNvPr>
          <p:cNvSpPr txBox="1"/>
          <p:nvPr/>
        </p:nvSpPr>
        <p:spPr>
          <a:xfrm>
            <a:off x="984738" y="6488668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https://man.linuxde.net/chown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2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8842</TotalTime>
  <Words>1418</Words>
  <Application>Microsoft Office PowerPoint</Application>
  <PresentationFormat>寬螢幕</PresentationFormat>
  <Paragraphs>174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細明體</vt:lpstr>
      <vt:lpstr>微軟正黑體</vt:lpstr>
      <vt:lpstr>新細明體</vt:lpstr>
      <vt:lpstr>Arial</vt:lpstr>
      <vt:lpstr>Calibri</vt:lpstr>
      <vt:lpstr>Courier New</vt:lpstr>
      <vt:lpstr>Source Code Pro</vt:lpstr>
      <vt:lpstr>Source Serif Pro</vt:lpstr>
      <vt:lpstr>Office 佈景主題</vt:lpstr>
      <vt:lpstr>Linux作業3 權限管理</vt:lpstr>
      <vt:lpstr>課程目標</vt:lpstr>
      <vt:lpstr>檔案的屬性</vt:lpstr>
      <vt:lpstr>第一欄代表這個檔案的類型與權限</vt:lpstr>
      <vt:lpstr>file指令：觀察檔案的類型與型態</vt:lpstr>
      <vt:lpstr>第二欄表示有多少檔名連結到此節點(i-node)：</vt:lpstr>
      <vt:lpstr>拷貝後的檔案權限為何？</vt:lpstr>
      <vt:lpstr>了解目前使用的帳號與群組</vt:lpstr>
      <vt:lpstr>chown指令</vt:lpstr>
      <vt:lpstr>grep 指令</vt:lpstr>
      <vt:lpstr>更改語系</vt:lpstr>
      <vt:lpstr>touch指令</vt:lpstr>
      <vt:lpstr>newgrp切換效用群組</vt:lpstr>
      <vt:lpstr>umask 指令</vt:lpstr>
      <vt:lpstr>chmod 指令</vt:lpstr>
      <vt:lpstr>chgrp 指令</vt:lpstr>
      <vt:lpstr>SUID, SGID, Sticky 特殊權限旗標</vt:lpstr>
      <vt:lpstr>SUID旗標</vt:lpstr>
      <vt:lpstr>舉例：passwd指令</vt:lpstr>
      <vt:lpstr>設定SUID旗標</vt:lpstr>
      <vt:lpstr>如何看出有設定SUID旗標？</vt:lpstr>
      <vt:lpstr>SGID</vt:lpstr>
      <vt:lpstr>SGID</vt:lpstr>
      <vt:lpstr>如何看出有設定SGID旗標？</vt:lpstr>
      <vt:lpstr>Sticky Bit (Sbit)</vt:lpstr>
      <vt:lpstr>如何看出有設定Sticky旗標？</vt:lpstr>
      <vt:lpstr>尋找有SUID、SGID旗標與StickyBit的檔案</vt:lpstr>
      <vt:lpstr>權限 x 藏到哪裡去了?</vt:lpstr>
      <vt:lpstr>rm 指令：刪除檔案</vt:lpstr>
      <vt:lpstr>總結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430</cp:revision>
  <cp:lastPrinted>2019-03-09T03:00:35Z</cp:lastPrinted>
  <dcterms:created xsi:type="dcterms:W3CDTF">2018-09-25T13:34:55Z</dcterms:created>
  <dcterms:modified xsi:type="dcterms:W3CDTF">2019-10-03T11:42:49Z</dcterms:modified>
</cp:coreProperties>
</file>