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7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728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36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89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80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6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5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26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4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51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3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3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19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2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78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09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07CD1A-0AA4-4EAC-977B-F0D32027CFC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72D692-E5A2-4BB6-A0D7-02D7AB9CD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733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F3771-6B95-4F7A-8F87-5FDB8CF67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57199"/>
            <a:ext cx="9170988" cy="2971801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微算機原理與實習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_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七段顯示器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6441A0-64FF-47B6-B5A5-946B85548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指導老師</a:t>
            </a:r>
            <a:r>
              <a:rPr lang="en-US" altLang="zh-TW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:</a:t>
            </a:r>
            <a:r>
              <a:rPr lang="zh-TW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周志學</a:t>
            </a:r>
            <a:endParaRPr lang="en-US" altLang="zh-TW" sz="2800" dirty="0">
              <a:solidFill>
                <a:schemeClr val="accent6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班級</a:t>
            </a:r>
            <a:r>
              <a:rPr lang="en-US" altLang="zh-TW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:</a:t>
            </a:r>
            <a:r>
              <a:rPr lang="zh-TW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資工二</a:t>
            </a:r>
            <a:r>
              <a:rPr lang="en-US" altLang="zh-TW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A</a:t>
            </a:r>
          </a:p>
          <a:p>
            <a:r>
              <a:rPr lang="zh-TW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學號</a:t>
            </a:r>
            <a:r>
              <a:rPr lang="en-US" altLang="zh-TW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:4070E022</a:t>
            </a:r>
          </a:p>
          <a:p>
            <a:r>
              <a:rPr lang="zh-TW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學生</a:t>
            </a:r>
            <a:r>
              <a:rPr lang="en-US" altLang="zh-TW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:</a:t>
            </a:r>
            <a:r>
              <a:rPr lang="zh-TW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沈明楷</a:t>
            </a:r>
          </a:p>
        </p:txBody>
      </p:sp>
    </p:spTree>
    <p:extLst>
      <p:ext uri="{BB962C8B-B14F-4D97-AF65-F5344CB8AC3E}">
        <p14:creationId xmlns:p14="http://schemas.microsoft.com/office/powerpoint/2010/main" val="76254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7D099-2991-485B-BC8D-B80433CA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87634"/>
            <a:ext cx="8534400" cy="1507067"/>
          </a:xfrm>
        </p:spPr>
        <p:txBody>
          <a:bodyPr/>
          <a:lstStyle/>
          <a:p>
            <a:r>
              <a:rPr lang="zh-TW" altLang="en-US" dirty="0"/>
              <a:t>成果圖</a:t>
            </a:r>
            <a:r>
              <a:rPr lang="en-US" altLang="zh-TW" dirty="0"/>
              <a:t>(</a:t>
            </a:r>
            <a:r>
              <a:rPr lang="zh-TW" altLang="en-US" dirty="0"/>
              <a:t>學號末四碼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9D695F-EFDE-4E2B-9E71-388806EFE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67" y="563299"/>
            <a:ext cx="5519766" cy="4137958"/>
          </a:xfrm>
        </p:spPr>
      </p:pic>
    </p:spTree>
    <p:extLst>
      <p:ext uri="{BB962C8B-B14F-4D97-AF65-F5344CB8AC3E}">
        <p14:creationId xmlns:p14="http://schemas.microsoft.com/office/powerpoint/2010/main" val="289796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C463D-3448-497B-8F6E-C66FBDB9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467" y="4677833"/>
            <a:ext cx="8534400" cy="1507067"/>
          </a:xfrm>
        </p:spPr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8639C-FC18-487F-B505-92AE5CFC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1166"/>
            <a:ext cx="11050588" cy="4275667"/>
          </a:xfrm>
        </p:spPr>
        <p:txBody>
          <a:bodyPr>
            <a:noAutofit/>
          </a:bodyPr>
          <a:lstStyle/>
          <a:p>
            <a:r>
              <a:rPr lang="en-US" altLang="zh-TW" sz="1200" dirty="0"/>
              <a:t>include "WT59F064.h"</a:t>
            </a:r>
          </a:p>
          <a:p>
            <a:r>
              <a:rPr lang="en-US" altLang="zh-TW" sz="1200" dirty="0"/>
              <a:t>#define Digit_1 0x6000</a:t>
            </a:r>
          </a:p>
          <a:p>
            <a:r>
              <a:rPr lang="en-US" altLang="zh-TW" sz="1200" dirty="0"/>
              <a:t>#define Digit_2 0x4000</a:t>
            </a:r>
          </a:p>
          <a:p>
            <a:r>
              <a:rPr lang="en-US" altLang="zh-TW" sz="1200" dirty="0"/>
              <a:t>#define Digit_3 0x2000</a:t>
            </a:r>
          </a:p>
          <a:p>
            <a:r>
              <a:rPr lang="en-US" altLang="zh-TW" sz="1200" dirty="0"/>
              <a:t>#define Digit_4 0x0000</a:t>
            </a:r>
          </a:p>
          <a:p>
            <a:r>
              <a:rPr lang="en-US" altLang="zh-TW" sz="1200" dirty="0"/>
              <a:t>#define Digit_5 0xE000</a:t>
            </a:r>
          </a:p>
          <a:p>
            <a:r>
              <a:rPr lang="en-US" altLang="zh-TW" sz="1200" dirty="0"/>
              <a:t>#define Digit_6 0xC000</a:t>
            </a:r>
          </a:p>
          <a:p>
            <a:r>
              <a:rPr lang="en-US" altLang="zh-TW" sz="1200" dirty="0"/>
              <a:t>#define Digit_7 0xA000</a:t>
            </a:r>
          </a:p>
          <a:p>
            <a:r>
              <a:rPr lang="en-US" altLang="zh-TW" sz="1200" dirty="0"/>
              <a:t>#define Digit_8 0x8000</a:t>
            </a:r>
          </a:p>
          <a:p>
            <a:endParaRPr lang="en-US" altLang="zh-TW" sz="1200" dirty="0"/>
          </a:p>
          <a:p>
            <a:r>
              <a:rPr lang="en-US" altLang="zh-TW" sz="1200" dirty="0"/>
              <a:t>#define Number_0 0x3F3F</a:t>
            </a:r>
          </a:p>
          <a:p>
            <a:r>
              <a:rPr lang="en-US" altLang="zh-TW" sz="1200" dirty="0"/>
              <a:t>#define Number_1 0x0606</a:t>
            </a:r>
          </a:p>
          <a:p>
            <a:r>
              <a:rPr lang="en-US" altLang="zh-TW" sz="1200" dirty="0"/>
              <a:t>#define Number_2 0x5B5B</a:t>
            </a:r>
          </a:p>
          <a:p>
            <a:r>
              <a:rPr lang="en-US" altLang="zh-TW" sz="1200" dirty="0"/>
              <a:t>#define Number_3 0x4F4F</a:t>
            </a:r>
          </a:p>
          <a:p>
            <a:r>
              <a:rPr lang="en-US" altLang="zh-TW" sz="1200" dirty="0"/>
              <a:t>#define Number_4 0x6666</a:t>
            </a:r>
          </a:p>
          <a:p>
            <a:r>
              <a:rPr lang="en-US" altLang="zh-TW" sz="1200" dirty="0"/>
              <a:t>#define Number_5 0x6D6D</a:t>
            </a:r>
          </a:p>
          <a:p>
            <a:r>
              <a:rPr lang="en-US" altLang="zh-TW" sz="1200" dirty="0"/>
              <a:t>#define Number_6 0x7D7D</a:t>
            </a:r>
          </a:p>
          <a:p>
            <a:r>
              <a:rPr lang="en-US" altLang="zh-TW" sz="1200" dirty="0"/>
              <a:t>#define Number_7 0x2727</a:t>
            </a:r>
          </a:p>
          <a:p>
            <a:r>
              <a:rPr lang="en-US" altLang="zh-TW" sz="1200" dirty="0"/>
              <a:t>#define Number_8 0x7F7F</a:t>
            </a:r>
          </a:p>
          <a:p>
            <a:r>
              <a:rPr lang="en-US" altLang="zh-TW" sz="1200" dirty="0"/>
              <a:t>#define Number_9 0x6767</a:t>
            </a:r>
          </a:p>
          <a:p>
            <a:r>
              <a:rPr lang="en-US" altLang="zh-TW" sz="1200" dirty="0"/>
              <a:t>#define </a:t>
            </a:r>
            <a:r>
              <a:rPr lang="en-US" altLang="zh-TW" sz="1200" dirty="0" err="1"/>
              <a:t>Number_E</a:t>
            </a:r>
            <a:r>
              <a:rPr lang="en-US" altLang="zh-TW" sz="1200" dirty="0"/>
              <a:t>    0x7979</a:t>
            </a:r>
          </a:p>
          <a:p>
            <a:r>
              <a:rPr lang="en-US" altLang="zh-TW" sz="1200" dirty="0"/>
              <a:t>#define </a:t>
            </a:r>
            <a:r>
              <a:rPr lang="en-US" altLang="zh-TW" sz="1200" dirty="0" err="1"/>
              <a:t>Number_Dot</a:t>
            </a:r>
            <a:r>
              <a:rPr lang="en-US" altLang="zh-TW" sz="1200" dirty="0"/>
              <a:t> 0x8080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664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365AF4A-4632-4E69-880F-1CC8E544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>
            <a:noAutofit/>
          </a:bodyPr>
          <a:lstStyle/>
          <a:p>
            <a:r>
              <a:rPr lang="en-US" altLang="zh-TW" sz="1100" dirty="0"/>
              <a:t>unsigned int Digit[]={Number_0, Number_1,Number_2,Number_3,Number_4,Number_5,</a:t>
            </a:r>
          </a:p>
          <a:p>
            <a:r>
              <a:rPr lang="en-US" altLang="zh-TW" sz="1100" dirty="0"/>
              <a:t>       Number_6,Number_7,Number_8,Number_9,Number_E};</a:t>
            </a:r>
          </a:p>
          <a:p>
            <a:endParaRPr lang="en-US" altLang="zh-TW" sz="1100" dirty="0"/>
          </a:p>
          <a:p>
            <a:r>
              <a:rPr lang="en-US" altLang="zh-TW" sz="1100" dirty="0"/>
              <a:t>void delay1(unsigned int </a:t>
            </a:r>
            <a:r>
              <a:rPr lang="en-US" altLang="zh-TW" sz="1100" dirty="0" err="1"/>
              <a:t>nCount</a:t>
            </a:r>
            <a:r>
              <a:rPr lang="en-US" altLang="zh-TW" sz="1100" dirty="0"/>
              <a:t>)</a:t>
            </a:r>
          </a:p>
          <a:p>
            <a:r>
              <a:rPr lang="en-US" altLang="zh-TW" sz="1100" dirty="0"/>
              <a:t>{</a:t>
            </a:r>
          </a:p>
          <a:p>
            <a:r>
              <a:rPr lang="en-US" altLang="zh-TW" sz="1100" dirty="0"/>
              <a:t>   unsigned int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;</a:t>
            </a:r>
          </a:p>
          <a:p>
            <a:r>
              <a:rPr lang="en-US" altLang="zh-TW" sz="1100" dirty="0"/>
              <a:t>   for(</a:t>
            </a:r>
            <a:r>
              <a:rPr lang="en-US" altLang="zh-TW" sz="1100" dirty="0" err="1"/>
              <a:t>i</a:t>
            </a:r>
            <a:r>
              <a:rPr lang="en-US" altLang="zh-TW" sz="1100" dirty="0"/>
              <a:t>=0;i&lt;</a:t>
            </a:r>
            <a:r>
              <a:rPr lang="en-US" altLang="zh-TW" sz="1100" dirty="0" err="1"/>
              <a:t>nCount;i</a:t>
            </a:r>
            <a:r>
              <a:rPr lang="en-US" altLang="zh-TW" sz="1100" dirty="0"/>
              <a:t>++);</a:t>
            </a:r>
          </a:p>
          <a:p>
            <a:r>
              <a:rPr lang="en-US" altLang="zh-TW" sz="1100" dirty="0"/>
              <a:t>}</a:t>
            </a:r>
          </a:p>
          <a:p>
            <a:r>
              <a:rPr lang="en-US" altLang="zh-TW" sz="1100" dirty="0"/>
              <a:t>int main()</a:t>
            </a:r>
          </a:p>
          <a:p>
            <a:r>
              <a:rPr lang="en-US" altLang="zh-TW" sz="1100" dirty="0"/>
              <a:t>{</a:t>
            </a:r>
          </a:p>
          <a:p>
            <a:r>
              <a:rPr lang="en-US" altLang="zh-TW" sz="1100" dirty="0"/>
              <a:t>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(GPIO_B_BASE+GPIO_ACT_OFFSET, 0xFFFF); //Initialize GPIO_B </a:t>
            </a:r>
            <a:r>
              <a:rPr lang="en-US" altLang="zh-TW" sz="1100" dirty="0" err="1"/>
              <a:t>PortB</a:t>
            </a:r>
            <a:r>
              <a:rPr lang="en-US" altLang="zh-TW" sz="1100" dirty="0"/>
              <a:t> acts as GPIO</a:t>
            </a:r>
          </a:p>
          <a:p>
            <a:r>
              <a:rPr lang="en-US" altLang="zh-TW" sz="1100" dirty="0"/>
              <a:t> //GPIO_ACT_PB = 0xFFFF;</a:t>
            </a:r>
          </a:p>
          <a:p>
            <a:r>
              <a:rPr lang="en-US" altLang="zh-TW" sz="1100" dirty="0"/>
              <a:t>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(GPIO_B_BASE+GPIO_OMOD_OFFSET, 0x0);//PUSH/PULL output mode</a:t>
            </a:r>
          </a:p>
          <a:p>
            <a:r>
              <a:rPr lang="en-US" altLang="zh-TW" sz="1100" dirty="0"/>
              <a:t> //GPIO_OMOD_PB = 0x0;</a:t>
            </a:r>
          </a:p>
          <a:p>
            <a:r>
              <a:rPr lang="en-US" altLang="zh-TW" sz="1100" dirty="0"/>
              <a:t>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(GPIO_B_BASE+GPIO_OEN_OFFSET, 0x0);//Be set as output mode</a:t>
            </a:r>
          </a:p>
          <a:p>
            <a:r>
              <a:rPr lang="en-US" altLang="zh-TW" sz="1100" dirty="0"/>
              <a:t> //GPIO_OEN_PB = 0x0;</a:t>
            </a:r>
          </a:p>
          <a:p>
            <a:r>
              <a:rPr lang="en-US" altLang="zh-TW" sz="1100" dirty="0"/>
              <a:t>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(GPIO_E_BASE+GPIO_ACT_OFFSET, 0xFFFF);//Be set as GPIO mode, PE0~PE7 = 7SEG_0 a, </a:t>
            </a:r>
            <a:r>
              <a:rPr lang="en-US" altLang="zh-TW" sz="1100" dirty="0" err="1"/>
              <a:t>d,c</a:t>
            </a:r>
            <a:r>
              <a:rPr lang="en-US" altLang="zh-TW" sz="1100" dirty="0"/>
              <a:t>,...,</a:t>
            </a:r>
            <a:r>
              <a:rPr lang="en-US" altLang="zh-TW" sz="1100" dirty="0" err="1"/>
              <a:t>dp</a:t>
            </a:r>
            <a:endParaRPr lang="en-US" altLang="zh-TW" sz="1100" dirty="0"/>
          </a:p>
          <a:p>
            <a:r>
              <a:rPr lang="en-US" altLang="zh-TW" sz="1100" dirty="0"/>
              <a:t> //GPIO_ACT_PE = 0xFFFF; //Initialize GPIO_E</a:t>
            </a:r>
          </a:p>
          <a:p>
            <a:r>
              <a:rPr lang="en-US" altLang="zh-TW" sz="1100" dirty="0"/>
              <a:t>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(+GPIO_E_BASE+GPIO_OMOD_OFFSET, 0x0);</a:t>
            </a:r>
          </a:p>
          <a:p>
            <a:r>
              <a:rPr lang="en-US" altLang="zh-TW" sz="1100" dirty="0"/>
              <a:t> //GPIO_OMOD_PE = 0x0;</a:t>
            </a:r>
          </a:p>
          <a:p>
            <a:r>
              <a:rPr lang="en-US" altLang="zh-TW" sz="1100" dirty="0"/>
              <a:t>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(GPIO_E_BASE+GPIO_OEN_OFFSET, 0x0);</a:t>
            </a:r>
          </a:p>
          <a:p>
            <a:r>
              <a:rPr lang="en-US" altLang="zh-TW" sz="1100" dirty="0"/>
              <a:t> //GPIO_OEN_PE = 0x0;</a:t>
            </a:r>
          </a:p>
          <a:p>
            <a:r>
              <a:rPr lang="en-US" altLang="zh-TW" sz="1100" dirty="0"/>
              <a:t> //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(GPIO_E_BASE+GPIO_DATAOUT_OFFSET, 0xFFFF);</a:t>
            </a:r>
          </a:p>
          <a:p>
            <a:r>
              <a:rPr lang="en-US" altLang="zh-TW" sz="1100" dirty="0"/>
              <a:t> //GPIO_DAT_PE = 0xFFFF; //Light all seg. and </a:t>
            </a:r>
            <a:r>
              <a:rPr lang="en-US" altLang="zh-TW" sz="1100" dirty="0" err="1"/>
              <a:t>dp</a:t>
            </a:r>
            <a:endParaRPr lang="en-US" altLang="zh-TW" sz="1100" dirty="0"/>
          </a:p>
          <a:p>
            <a:r>
              <a:rPr lang="en-US" altLang="zh-TW" sz="1100" dirty="0"/>
              <a:t> //delay1(1000000);</a:t>
            </a:r>
            <a:endParaRPr lang="zh-TW" altLang="en-US" sz="11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473A96-48FD-4E28-886A-495FABF3582F}"/>
              </a:ext>
            </a:extLst>
          </p:cNvPr>
          <p:cNvSpPr/>
          <p:nvPr/>
        </p:nvSpPr>
        <p:spPr>
          <a:xfrm>
            <a:off x="7438739" y="1821933"/>
            <a:ext cx="2230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/>
              <a:t>程式碼</a:t>
            </a:r>
            <a:r>
              <a:rPr lang="en-US" altLang="zh-TW" sz="4000" dirty="0"/>
              <a:t>(2)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037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D48A2-C5CB-48F8-9879-9E2E4AF5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279" y="1621366"/>
            <a:ext cx="8534400" cy="3615267"/>
          </a:xfrm>
        </p:spPr>
        <p:txBody>
          <a:bodyPr>
            <a:noAutofit/>
          </a:bodyPr>
          <a:lstStyle/>
          <a:p>
            <a:r>
              <a:rPr lang="en-US" altLang="zh-TW" sz="1100" dirty="0"/>
              <a:t> while(1)</a:t>
            </a:r>
          </a:p>
          <a:p>
            <a:r>
              <a:rPr lang="en-US" altLang="zh-TW" sz="1100" dirty="0"/>
              <a:t> {</a:t>
            </a:r>
          </a:p>
          <a:p>
            <a:r>
              <a:rPr lang="en-US" altLang="zh-TW" sz="1100" dirty="0"/>
              <a:t>  unsigned int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;</a:t>
            </a:r>
          </a:p>
          <a:p>
            <a:r>
              <a:rPr lang="en-US" altLang="zh-TW" sz="1100" dirty="0"/>
              <a:t>  for (</a:t>
            </a:r>
            <a:r>
              <a:rPr lang="en-US" altLang="zh-TW" sz="1100" dirty="0" err="1"/>
              <a:t>i</a:t>
            </a:r>
            <a:r>
              <a:rPr lang="en-US" altLang="zh-TW" sz="1100" dirty="0"/>
              <a:t>=0;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&lt;2;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++)</a:t>
            </a:r>
          </a:p>
          <a:p>
            <a:r>
              <a:rPr lang="en-US" altLang="zh-TW" sz="1100" dirty="0"/>
              <a:t>  {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(GPIO_E_BASE+GPIO_DATAOUT_OFFSET, 0x79); //E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(GPIO_B_BASE+GPIO_DATAOUT_OFFSET, Digit_4); //Display the RDIG-4</a:t>
            </a:r>
          </a:p>
          <a:p>
            <a:r>
              <a:rPr lang="en-US" altLang="zh-TW" sz="1100" dirty="0"/>
              <a:t>  //GPIO_DAT_PB = Digit_4;</a:t>
            </a:r>
          </a:p>
          <a:p>
            <a:r>
              <a:rPr lang="en-US" altLang="zh-TW" sz="1100" dirty="0"/>
              <a:t>  delay1(500);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(GPIO_E_BASE+GPIO_DATAOUT_OFFSET, 0x3f); //0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(+GPIO_B_BASE+GPIO_DATAOUT_OFFSET, Digit_3);//Display the RDIG-3</a:t>
            </a:r>
          </a:p>
          <a:p>
            <a:r>
              <a:rPr lang="en-US" altLang="zh-TW" sz="1100" dirty="0"/>
              <a:t>  //GPIO_DAT_PB = Digit_3;</a:t>
            </a:r>
          </a:p>
          <a:p>
            <a:r>
              <a:rPr lang="en-US" altLang="zh-TW" sz="1100" dirty="0"/>
              <a:t>  delay1(500);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(GPIO_E_BASE+GPIO_DATAOUT_OFFSET, 0x5B); //2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(+GPIO_B_BASE+GPIO_DATAOUT_OFFSET, Digit_2);//Display the RDIG-2</a:t>
            </a:r>
          </a:p>
          <a:p>
            <a:r>
              <a:rPr lang="en-US" altLang="zh-TW" sz="1100" dirty="0"/>
              <a:t>  //GPIO_DAT_PB = Digit_2;</a:t>
            </a:r>
          </a:p>
          <a:p>
            <a:r>
              <a:rPr lang="en-US" altLang="zh-TW" sz="1100" dirty="0"/>
              <a:t>  delay1(500);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(GPIO_E_BASE+GPIO_DATAOUT_OFFSET, 0x06); //1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outw</a:t>
            </a:r>
            <a:r>
              <a:rPr lang="en-US" altLang="zh-TW" sz="1100" dirty="0"/>
              <a:t>(+GPIO_B_BASE+GPIO_DATAOUT_OFFSET, Digit_1);//Display the RDIG-1</a:t>
            </a:r>
          </a:p>
          <a:p>
            <a:r>
              <a:rPr lang="en-US" altLang="zh-TW" sz="1100" dirty="0"/>
              <a:t>  //GPIO_DAT_PB = Digit_1;</a:t>
            </a:r>
          </a:p>
          <a:p>
            <a:r>
              <a:rPr lang="en-US" altLang="zh-TW" sz="1100" dirty="0"/>
              <a:t>  delay1(500);</a:t>
            </a:r>
          </a:p>
          <a:p>
            <a:r>
              <a:rPr lang="en-US" altLang="zh-TW" sz="1100" dirty="0"/>
              <a:t>  }</a:t>
            </a:r>
          </a:p>
          <a:p>
            <a:r>
              <a:rPr lang="en-US" altLang="zh-TW" sz="1100" dirty="0"/>
              <a:t> }</a:t>
            </a:r>
          </a:p>
          <a:p>
            <a:endParaRPr lang="zh-TW" altLang="en-US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9FF009-6E5B-4AC5-BF28-1AC2F7E11C96}"/>
              </a:ext>
            </a:extLst>
          </p:cNvPr>
          <p:cNvSpPr/>
          <p:nvPr/>
        </p:nvSpPr>
        <p:spPr>
          <a:xfrm>
            <a:off x="8280357" y="1621366"/>
            <a:ext cx="2165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程式碼</a:t>
            </a:r>
            <a:r>
              <a:rPr lang="en-US" altLang="zh-TW" sz="3600"/>
              <a:t>(3)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5684501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TM02900771[[fn=切割線]]</Template>
  <TotalTime>25</TotalTime>
  <Words>753</Words>
  <Application>Microsoft Office PowerPoint</Application>
  <PresentationFormat>寬螢幕</PresentationFormat>
  <Paragraphs>79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Century Gothic</vt:lpstr>
      <vt:lpstr>Wingdings 3</vt:lpstr>
      <vt:lpstr>切割線</vt:lpstr>
      <vt:lpstr>微算機原理與實習_七段顯示器</vt:lpstr>
      <vt:lpstr>成果圖(學號末四碼)</vt:lpstr>
      <vt:lpstr>程式碼(1)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微算機原理與實習</dc:title>
  <dc:creator>明楷 沈</dc:creator>
  <cp:lastModifiedBy>明楷 沈</cp:lastModifiedBy>
  <cp:revision>11</cp:revision>
  <dcterms:created xsi:type="dcterms:W3CDTF">2020-04-23T12:19:38Z</dcterms:created>
  <dcterms:modified xsi:type="dcterms:W3CDTF">2020-04-23T12:44:45Z</dcterms:modified>
</cp:coreProperties>
</file>