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93" r:id="rId15"/>
    <p:sldId id="29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圓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0" name="副標題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C3AB0-6AF2-4F97-89C4-63A6E9CF5DD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6450B7-B1B4-4ABC-951B-A5C87FD0D1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C3AB0-6AF2-4F97-89C4-63A6E9CF5DD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6450B7-B1B4-4ABC-951B-A5C87FD0D1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C3AB0-6AF2-4F97-89C4-63A6E9CF5DD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6450B7-B1B4-4ABC-951B-A5C87FD0D1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C3AB0-6AF2-4F97-89C4-63A6E9CF5DD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6450B7-B1B4-4ABC-951B-A5C87FD0D1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圓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C3AB0-6AF2-4F97-89C4-63A6E9CF5DD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6450B7-B1B4-4ABC-951B-A5C87FD0D1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C3AB0-6AF2-4F97-89C4-63A6E9CF5DD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6450B7-B1B4-4ABC-951B-A5C87FD0D1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C3AB0-6AF2-4F97-89C4-63A6E9CF5DD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6450B7-B1B4-4ABC-951B-A5C87FD0D1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C3AB0-6AF2-4F97-89C4-63A6E9CF5DD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6450B7-B1B4-4ABC-951B-A5C87FD0D1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C3AB0-6AF2-4F97-89C4-63A6E9CF5DD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6450B7-B1B4-4ABC-951B-A5C87FD0D1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C3AB0-6AF2-4F97-89C4-63A6E9CF5DD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6450B7-B1B4-4ABC-951B-A5C87FD0D1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圓角化單一角落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C3AB0-6AF2-4F97-89C4-63A6E9CF5DD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6450B7-B1B4-4ABC-951B-A5C87FD0D1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圓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標題版面配置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30C3AB0-6AF2-4F97-89C4-63A6E9CF5DD1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C6450B7-B1B4-4ABC-951B-A5C87FD0D1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微算機原理與實習</a:t>
            </a:r>
            <a:r>
              <a:rPr lang="en-US" altLang="zh-TW" dirty="0" err="1"/>
              <a:t>AndeSight</a:t>
            </a:r>
            <a:r>
              <a:rPr lang="en-US" altLang="zh-TW" dirty="0"/>
              <a:t> IDE</a:t>
            </a:r>
            <a:r>
              <a:rPr lang="zh-TW" altLang="en-US" dirty="0"/>
              <a:t>安裝及專案建置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班級</a:t>
            </a:r>
            <a:r>
              <a:rPr lang="en-US" altLang="zh-TW" dirty="0" smtClean="0"/>
              <a:t>:</a:t>
            </a:r>
            <a:r>
              <a:rPr lang="zh-TW" altLang="en-US" dirty="0" smtClean="0"/>
              <a:t>資工二</a:t>
            </a:r>
            <a:r>
              <a:rPr lang="en-US" altLang="zh-TW" dirty="0" smtClean="0"/>
              <a:t>A</a:t>
            </a:r>
          </a:p>
          <a:p>
            <a:r>
              <a:rPr lang="zh-TW" altLang="en-US" dirty="0"/>
              <a:t>學</a:t>
            </a:r>
            <a:r>
              <a:rPr lang="zh-TW" altLang="en-US" dirty="0" smtClean="0"/>
              <a:t>號</a:t>
            </a:r>
            <a:r>
              <a:rPr lang="en-US" altLang="zh-TW" dirty="0" smtClean="0"/>
              <a:t>:4070E022</a:t>
            </a:r>
          </a:p>
          <a:p>
            <a:r>
              <a:rPr lang="zh-TW" altLang="en-US" dirty="0" smtClean="0"/>
              <a:t>姓名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沈明楷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83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8.</a:t>
            </a:r>
            <a:r>
              <a:rPr lang="zh-TW" altLang="en-US" dirty="0" smtClean="0"/>
              <a:t>按</a:t>
            </a:r>
            <a:r>
              <a:rPr lang="en-US" altLang="zh-TW" dirty="0" smtClean="0"/>
              <a:t>Next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343025"/>
            <a:ext cx="58674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0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9.</a:t>
            </a:r>
            <a:r>
              <a:rPr lang="zh-TW" altLang="en-US" dirty="0" smtClean="0"/>
              <a:t>下載成功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688" y="1772816"/>
            <a:ext cx="1800200" cy="1830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19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10.</a:t>
            </a:r>
            <a:r>
              <a:rPr lang="zh-TW" altLang="en-US" dirty="0" smtClean="0"/>
              <a:t>選擇路徑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2000250"/>
            <a:ext cx="59245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5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11.</a:t>
            </a:r>
            <a:r>
              <a:rPr lang="zh-TW" altLang="en-US" dirty="0" smtClean="0"/>
              <a:t>輸入驗證碼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47910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1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12.</a:t>
            </a:r>
            <a:r>
              <a:rPr lang="zh-TW" altLang="en-US" dirty="0" smtClean="0"/>
              <a:t>成功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000250"/>
            <a:ext cx="50006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75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12.</a:t>
            </a:r>
            <a:r>
              <a:rPr lang="zh-TW" altLang="en-US" dirty="0" smtClean="0"/>
              <a:t>進到</a:t>
            </a:r>
            <a:r>
              <a:rPr lang="en-US" altLang="zh-TW" dirty="0" smtClean="0"/>
              <a:t>WT59F064</a:t>
            </a:r>
            <a:r>
              <a:rPr lang="zh-TW" altLang="en-US" dirty="0" smtClean="0"/>
              <a:t>將</a:t>
            </a:r>
            <a:r>
              <a:rPr lang="en-US" altLang="zh-TW" dirty="0" err="1" smtClean="0"/>
              <a:t>targetborad.properties</a:t>
            </a:r>
            <a:r>
              <a:rPr lang="zh-TW" altLang="en-US" dirty="0" smtClean="0"/>
              <a:t>檔案複製</a:t>
            </a:r>
            <a:endParaRPr lang="zh-TW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1772816"/>
            <a:ext cx="7704856" cy="435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75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13.</a:t>
            </a:r>
            <a:r>
              <a:rPr lang="en-US" altLang="zh-TW" dirty="0"/>
              <a:t> </a:t>
            </a:r>
            <a:r>
              <a:rPr lang="zh-TW" altLang="en-US" dirty="0" smtClean="0"/>
              <a:t>將</a:t>
            </a:r>
            <a:r>
              <a:rPr lang="en-US" altLang="zh-TW" dirty="0" smtClean="0"/>
              <a:t>WT59F064.regs</a:t>
            </a:r>
            <a:r>
              <a:rPr lang="zh-TW" altLang="en-US" dirty="0" smtClean="0"/>
              <a:t>複製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1" y="1412776"/>
            <a:ext cx="9061501" cy="511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14.</a:t>
            </a:r>
            <a:r>
              <a:rPr lang="zh-TW" altLang="en-US" dirty="0" smtClean="0"/>
              <a:t>貼到</a:t>
            </a:r>
            <a:r>
              <a:rPr lang="en-US" altLang="zh-TW" dirty="0"/>
              <a:t>C:\Andestech\AndeSight200STD\SoC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263956" cy="466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9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15.</a:t>
            </a:r>
            <a:r>
              <a:rPr lang="zh-TW" altLang="en-US" dirty="0" smtClean="0"/>
              <a:t>將</a:t>
            </a:r>
            <a:r>
              <a:rPr lang="en-US" altLang="zh-TW" dirty="0" smtClean="0"/>
              <a:t>WT59F064-memory</a:t>
            </a:r>
            <a:r>
              <a:rPr lang="zh-TW" altLang="en-US" dirty="0" smtClean="0"/>
              <a:t>複製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087265" cy="456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5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16.</a:t>
            </a:r>
            <a:r>
              <a:rPr lang="zh-TW" altLang="en-US" dirty="0" smtClean="0"/>
              <a:t>貼到</a:t>
            </a:r>
            <a:r>
              <a:rPr lang="en-US" altLang="zh-TW" dirty="0"/>
              <a:t>C:\Andestech\AndeSight200STD\MemoryMap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344816" cy="414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8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SETUP</a:t>
            </a:r>
            <a:r>
              <a:rPr lang="zh-TW" altLang="en-US" dirty="0" smtClean="0"/>
              <a:t>安裝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81565"/>
            <a:ext cx="8064896" cy="2694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1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17.WT59F064</a:t>
            </a:r>
            <a:r>
              <a:rPr lang="zh-TW" altLang="en-US" dirty="0" smtClean="0"/>
              <a:t>下載完成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28" y="1196752"/>
            <a:ext cx="6696744" cy="502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0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18.OPEN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6585248" cy="493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8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19.</a:t>
            </a:r>
            <a:r>
              <a:rPr lang="zh-TW" altLang="en-US" b="1" dirty="0"/>
              <a:t>輸入專案名稱</a:t>
            </a:r>
            <a:r>
              <a:rPr lang="en-US" altLang="zh-TW" b="1" dirty="0"/>
              <a:t>.</a:t>
            </a:r>
            <a:r>
              <a:rPr lang="zh-TW" altLang="en-US" b="1" dirty="0"/>
              <a:t>選擇專案</a:t>
            </a:r>
            <a:r>
              <a:rPr lang="zh-TW" altLang="en-US" b="1" dirty="0" smtClean="0"/>
              <a:t>型態</a:t>
            </a:r>
            <a:endParaRPr lang="zh-TW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213" y="1124744"/>
            <a:ext cx="5273972" cy="554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3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20.</a:t>
            </a:r>
            <a:r>
              <a:rPr lang="zh-TW" altLang="en-US" dirty="0" smtClean="0"/>
              <a:t>出現專案</a:t>
            </a:r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88564"/>
            <a:ext cx="24193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3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21.</a:t>
            </a:r>
            <a:r>
              <a:rPr lang="zh-TW" altLang="en-US" dirty="0"/>
              <a:t>在專案按右鍵 點選 </a:t>
            </a:r>
            <a:r>
              <a:rPr lang="en-US" altLang="zh-TW" dirty="0"/>
              <a:t>New/Source file</a:t>
            </a:r>
          </a:p>
          <a:p>
            <a:r>
              <a:rPr lang="zh-TW" altLang="en-US" dirty="0" smtClean="0"/>
              <a:t>輸入</a:t>
            </a:r>
            <a:r>
              <a:rPr lang="zh-TW" altLang="en-US" dirty="0"/>
              <a:t>程式檔名稱 </a:t>
            </a:r>
            <a:r>
              <a:rPr lang="en-US" altLang="zh-TW" dirty="0" smtClean="0"/>
              <a:t>.c </a:t>
            </a:r>
            <a:r>
              <a:rPr lang="zh-TW" altLang="en-US" dirty="0"/>
              <a:t>按 </a:t>
            </a:r>
            <a:r>
              <a:rPr lang="en-US" altLang="zh-TW" dirty="0"/>
              <a:t>Finish</a:t>
            </a:r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1720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9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22.</a:t>
            </a:r>
            <a:r>
              <a:rPr lang="zh-TW" altLang="en-US" dirty="0" smtClean="0"/>
              <a:t>開始編譯</a:t>
            </a: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7161312" cy="537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8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22.</a:t>
            </a:r>
            <a:r>
              <a:rPr lang="zh-TW" altLang="en-US" b="1" dirty="0"/>
              <a:t>結果顯示自己學號</a:t>
            </a:r>
            <a:r>
              <a:rPr lang="en-US" altLang="zh-TW" b="1" dirty="0"/>
              <a:t>10</a:t>
            </a:r>
            <a:r>
              <a:rPr lang="zh-TW" altLang="en-US" b="1" dirty="0"/>
              <a:t>次</a:t>
            </a:r>
            <a:endParaRPr lang="zh-TW" alt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7344816" cy="550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7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23.</a:t>
            </a:r>
            <a:r>
              <a:rPr lang="zh-TW" altLang="en-US" dirty="0" smtClean="0"/>
              <a:t>按編譯</a:t>
            </a:r>
            <a:endParaRPr lang="zh-TW" alt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496944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1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24.</a:t>
            </a:r>
            <a:r>
              <a:rPr lang="en-US" altLang="zh-TW" b="1" dirty="0" smtClean="0"/>
              <a:t>Run</a:t>
            </a:r>
            <a:r>
              <a:rPr lang="zh-TW" altLang="en-US" b="1" dirty="0"/>
              <a:t>結果：</a:t>
            </a:r>
            <a:r>
              <a:rPr lang="en-US" altLang="zh-TW" b="1" smtClean="0"/>
              <a:t>4070E022</a:t>
            </a:r>
            <a:r>
              <a:rPr lang="zh-TW" altLang="en-US" b="1" smtClean="0"/>
              <a:t>十</a:t>
            </a:r>
            <a:r>
              <a:rPr lang="zh-TW" altLang="en-US" b="1" dirty="0"/>
              <a:t>次</a:t>
            </a:r>
            <a:endParaRPr lang="zh-TW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8064896" cy="5678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47864" y="2708920"/>
            <a:ext cx="8183880" cy="1051560"/>
          </a:xfrm>
        </p:spPr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點選</a:t>
            </a:r>
            <a:r>
              <a:rPr lang="en-US" altLang="zh-TW" dirty="0"/>
              <a:t>SETUP</a:t>
            </a:r>
            <a:r>
              <a:rPr lang="zh-TW" altLang="en-US" dirty="0"/>
              <a:t>安裝 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68" y="1552575"/>
            <a:ext cx="5635139" cy="280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9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下一步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36763"/>
            <a:ext cx="58197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7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點選同意</a:t>
            </a:r>
            <a:r>
              <a:rPr lang="en-US" altLang="zh-TW" dirty="0" smtClean="0"/>
              <a:t>,</a:t>
            </a:r>
            <a:r>
              <a:rPr lang="zh-TW" altLang="en-US" dirty="0" smtClean="0"/>
              <a:t>按</a:t>
            </a:r>
            <a:r>
              <a:rPr lang="en-US" altLang="zh-TW" dirty="0" smtClean="0"/>
              <a:t>NEXT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343025"/>
            <a:ext cx="58674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38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確認軟體安裝至</a:t>
            </a:r>
            <a:r>
              <a:rPr lang="en-US" altLang="zh-TW" dirty="0" smtClean="0"/>
              <a:t>C</a:t>
            </a:r>
            <a:r>
              <a:rPr lang="zh-TW" altLang="en-US" dirty="0" smtClean="0"/>
              <a:t>槽</a:t>
            </a:r>
            <a:r>
              <a:rPr lang="en-US" altLang="zh-TW" dirty="0" smtClean="0"/>
              <a:t>,</a:t>
            </a:r>
            <a:r>
              <a:rPr lang="zh-TW" altLang="en-US" dirty="0" smtClean="0"/>
              <a:t>按</a:t>
            </a:r>
            <a:r>
              <a:rPr lang="en-US" altLang="zh-TW" dirty="0" smtClean="0"/>
              <a:t>NEXT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58674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/>
              <a:t>按</a:t>
            </a:r>
            <a:r>
              <a:rPr lang="en-US" altLang="zh-TW" dirty="0"/>
              <a:t>NEXT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58674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install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343025"/>
            <a:ext cx="58674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588224" y="5013176"/>
            <a:ext cx="7920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1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安裝中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343025"/>
            <a:ext cx="58674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8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觀點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觀點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觀點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98</TotalTime>
  <Words>188</Words>
  <Application>Microsoft Office PowerPoint</Application>
  <PresentationFormat>如螢幕大小 (4:3)</PresentationFormat>
  <Paragraphs>33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觀點</vt:lpstr>
      <vt:lpstr>微算機原理與實習AndeSight IDE安裝及專案建置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微算機原理與實習AndeSight IDE安裝及專案建置</dc:title>
  <dc:creator>I5302</dc:creator>
  <cp:lastModifiedBy>I5302</cp:lastModifiedBy>
  <cp:revision>22</cp:revision>
  <dcterms:created xsi:type="dcterms:W3CDTF">2020-04-10T06:16:18Z</dcterms:created>
  <dcterms:modified xsi:type="dcterms:W3CDTF">2020-04-10T07:57:39Z</dcterms:modified>
</cp:coreProperties>
</file>