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F343B-0299-4151-9863-944E04CD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275A7E-5194-4B0F-88B8-E27C51149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FC677-2847-4BA2-8AE7-C2274CA1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9AD6E-9A97-4CF9-9DF0-4C4C9864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D50164-F180-4E80-BB2B-C89F5000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05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D9965-8C66-41DC-BD54-77BDE25D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B2B24D-F709-45AC-95CE-E49B3C190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31362-045A-4EE9-BEE4-ACFA1C91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7778B-D284-4285-A3FB-0CC46C39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4BA55-9C3F-48BC-86E9-657AABC6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3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2FB430-F570-48FC-A611-DCA90A5E1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AF2B93-4D41-4233-8184-92E1636D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D44240-5D45-4386-9C86-6AADD8CD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D123E-5128-4B92-BBBE-1FE0780D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32C31F-AD1A-4FDE-BADC-EFF7C6C3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2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E3AF-00CD-4CCA-9900-51887B1B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D6340-4810-4B2C-981C-F34DA629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3FA79-7524-4161-9FCE-54E4C8C3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FC717-7272-41C1-B444-12B1C7C5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274912-4D20-47C2-9BB3-5445486F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5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FC694-926D-4461-B2A8-84491E07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23AEC-987B-4774-9CDA-4E623136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2AE7A-7180-42DB-917B-FE9944A0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E6F68-5C64-4F02-9094-DB20B948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F2A791-36DB-4E6E-BA34-D59F3771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00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BC850-0C21-4259-B0DC-58A0FE5E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91DBE-B485-4D91-A1DB-E2F89E091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0014BF-2F4B-4092-AF96-13717F0F8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C3DF56-9232-46A1-8EB3-FE3EBAD7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A9C3F8-7078-4B11-ABEA-D164571D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3E0AD7-5BC5-4D0A-9FD1-7CE8DFF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77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BC468-6A02-4F01-8D2E-ABE7C8CB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0915F-4041-49FF-9921-222499A5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EAB72C-8224-4A10-9D58-BFA135830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EB79439-3099-45CE-9028-288C2CAEE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AC2767-0E05-4848-8629-044B3CB46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424FC2-7C90-46B0-987A-40C518BD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F19896-DC61-430A-9384-9E16C516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E0E62A-B3B6-41AE-9438-82A7DDC6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5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CFAC9F-5F7E-4F1F-8369-9FD48787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FFD92A-D85D-47C8-B7B4-2FD2AFB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9AD3AA-3685-4064-8482-0DD5100A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601B0D-1C84-4A36-94BD-6EB59E14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EE4BD5-BF33-41D5-8D25-1693AD2D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95F0F3-BF91-4374-8E94-D3DB8511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B77AF1-9AFF-447D-BF74-371B6A26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1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1DC5E-06B3-4149-AE54-AFC1E834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BEFF2-0527-40F6-8F1A-B7046C6E1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463F6-5174-4902-9C44-E938B07B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265BB-4ECD-4224-9B25-7B39DF0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EAFE6D-9F85-4FDD-B036-4208DB8C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BA7CB4-F15D-4269-AA3B-3B057FB7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72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37C761-A7D3-4A1B-8372-20EEFE7A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CC01B7-93CD-472A-8FF0-6A5857FF2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745EA3-2C2B-4C65-AC48-6DC6BCBAC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A26631-C045-485F-BAB5-C1A4541C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27FB4-8C4F-4A90-98AE-976E026C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CE5A7A-D92A-4869-B88C-C2FA0A62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3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EC58CB-BB08-4CD9-B033-A4BAE774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E9012D-E577-4CF8-80C2-B91B25E0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2DAA9-320B-4952-850B-79ACE003B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653B-A94B-4732-B3F4-8F1F845277A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13DA3-1370-4E56-926D-6369A2837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BCB6E4-D82D-4BCC-9D9E-5B934651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5E72-AD25-4943-905B-D02FC5999C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39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9C96-F4E8-47B1-8BAE-234A238931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DC553EB-C126-4D9C-A94A-20E48E778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 dirty="0"/>
              <a:t>樹梅派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655E07-0271-44C0-86D8-5286806D7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/>
              <a:t>沈明楷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799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E3A288-54B3-4B5E-AA68-32DBED60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下載</a:t>
            </a:r>
            <a:r>
              <a:rPr lang="en-US" altLang="zh-TW" dirty="0"/>
              <a:t>Win32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BF39B0-80EE-4B14-87CD-41CD69A3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375" y="1872695"/>
            <a:ext cx="8037250" cy="43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8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14F03-752A-4C7B-A535-6FE5DF2D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下載</a:t>
            </a:r>
            <a:r>
              <a:rPr lang="en-US" altLang="zh-TW" dirty="0"/>
              <a:t>Raspberry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8F2AC6-FD50-4907-918F-A333F0CB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26" y="1562100"/>
            <a:ext cx="9191348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8D85B-0C46-4121-AD7E-7A79802E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打開</a:t>
            </a:r>
            <a:r>
              <a:rPr lang="en-US" altLang="zh-TW" dirty="0"/>
              <a:t>Win32</a:t>
            </a:r>
            <a:r>
              <a:rPr lang="zh-TW" altLang="en-US" dirty="0"/>
              <a:t>並載入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F52226-EAE7-410D-86A3-9472FAEA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524000"/>
            <a:ext cx="6372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5D8E7-4181-4B80-9FA8-17394ED2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載入中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D16433-5BB8-4D32-8179-0689536E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524000"/>
            <a:ext cx="63722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7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88FAB-51B6-4988-867A-081C9FC8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確認</a:t>
            </a:r>
            <a:r>
              <a:rPr lang="en-US" altLang="zh-TW" dirty="0"/>
              <a:t>SD</a:t>
            </a:r>
            <a:r>
              <a:rPr lang="zh-TW" altLang="en-US" dirty="0"/>
              <a:t>卡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049E97-9180-447F-893E-623B337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191" y="1358282"/>
            <a:ext cx="7961214" cy="46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2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43662-F930-4413-BFAF-84C7D75A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6.</a:t>
            </a:r>
            <a:r>
              <a:rPr lang="zh-TW" altLang="en-US" dirty="0"/>
              <a:t>新增</a:t>
            </a:r>
            <a:r>
              <a:rPr lang="en-US" altLang="zh-TW" dirty="0"/>
              <a:t>ssh.txt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B386DDF-E30B-4CA8-851A-B14C9C93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69" y="1491449"/>
            <a:ext cx="7808846" cy="45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3A68C-D136-49CA-8AE5-65AB0668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7.</a:t>
            </a:r>
            <a:r>
              <a:rPr lang="zh-TW" altLang="en-US" dirty="0"/>
              <a:t>在</a:t>
            </a:r>
            <a:r>
              <a:rPr lang="en-US" altLang="zh-TW" dirty="0" err="1"/>
              <a:t>cmdline</a:t>
            </a:r>
            <a:r>
              <a:rPr lang="zh-TW" altLang="en-US" dirty="0"/>
              <a:t>最後一行新增</a:t>
            </a:r>
            <a:r>
              <a:rPr lang="en-US" altLang="zh-TW" dirty="0" err="1"/>
              <a:t>ip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D17617-E750-4F10-8E26-08AD2B39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5332"/>
            <a:ext cx="12192000" cy="476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樹梅派</vt:lpstr>
      <vt:lpstr>1.下載Win32</vt:lpstr>
      <vt:lpstr>2.下載Raspberry</vt:lpstr>
      <vt:lpstr>3.打開Win32並載入</vt:lpstr>
      <vt:lpstr>4.載入中</vt:lpstr>
      <vt:lpstr>5.確認SD卡</vt:lpstr>
      <vt:lpstr>6.新增ssh.txt</vt:lpstr>
      <vt:lpstr>7.在cmdline最後一行新增ip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樹梅派</dc:title>
  <dc:creator>明楷 沈</dc:creator>
  <cp:lastModifiedBy>明楷 沈</cp:lastModifiedBy>
  <cp:revision>14</cp:revision>
  <dcterms:created xsi:type="dcterms:W3CDTF">2020-11-23T13:10:41Z</dcterms:created>
  <dcterms:modified xsi:type="dcterms:W3CDTF">2020-11-23T13:23:59Z</dcterms:modified>
</cp:coreProperties>
</file>