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74" autoAdjust="0"/>
  </p:normalViewPr>
  <p:slideViewPr>
    <p:cSldViewPr>
      <p:cViewPr varScale="1">
        <p:scale>
          <a:sx n="63" d="100"/>
          <a:sy n="63" d="100"/>
        </p:scale>
        <p:origin x="77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224D7-EF6B-4F33-A095-1A7DC460455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45EB8-C5CE-430E-A209-ACADB1AAF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38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1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0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1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3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2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7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4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6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3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72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32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69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.c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檔編譯位置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052736"/>
            <a:ext cx="8867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31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8178974" cy="223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42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980728"/>
            <a:ext cx="8867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92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zh-TW" altLang="en-US" dirty="0"/>
              <a:t>編譯並產生 </a:t>
            </a:r>
            <a:r>
              <a:rPr lang="en-US" altLang="zh-TW" dirty="0"/>
              <a:t>conf </a:t>
            </a:r>
            <a:r>
              <a:rPr lang="zh-TW" altLang="en-US" dirty="0"/>
              <a:t>檔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196752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80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437" y="11663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zh-TW" altLang="en-US" dirty="0"/>
              <a:t>連線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12776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14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3" y="1196752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95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列出程式碼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68760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cont</a:t>
            </a:r>
            <a:r>
              <a:rPr lang="zh-TW" altLang="en-US" dirty="0"/>
              <a:t>來執行程式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84784"/>
            <a:ext cx="79724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0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離開</a:t>
            </a:r>
            <a:r>
              <a:rPr lang="en-US" altLang="zh-TW" dirty="0" err="1"/>
              <a:t>gdb</a:t>
            </a:r>
            <a:r>
              <a:rPr lang="zh-TW" altLang="en-US" dirty="0"/>
              <a:t>平台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5" y="1484784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58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268760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2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3" y="1628800"/>
            <a:ext cx="7632848" cy="493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需切換至</a:t>
            </a:r>
            <a:r>
              <a:rPr lang="en-US" altLang="zh-TW" dirty="0"/>
              <a:t>Andes</a:t>
            </a:r>
            <a:r>
              <a:rPr lang="zh-TW" altLang="en-US" dirty="0"/>
              <a:t>目錄夾</a:t>
            </a:r>
          </a:p>
        </p:txBody>
      </p:sp>
    </p:spTree>
    <p:extLst>
      <p:ext uri="{BB962C8B-B14F-4D97-AF65-F5344CB8AC3E}">
        <p14:creationId xmlns:p14="http://schemas.microsoft.com/office/powerpoint/2010/main" val="163596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412776"/>
            <a:ext cx="78676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3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2736"/>
            <a:ext cx="8839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49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編譯與檢查</a:t>
            </a:r>
            <a:r>
              <a:rPr lang="en-US" altLang="zh-TW" dirty="0"/>
              <a:t>.o</a:t>
            </a:r>
            <a:r>
              <a:rPr lang="zh-TW" altLang="en-US" dirty="0"/>
              <a:t>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40768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5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40768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15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40768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50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01" y="1268760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8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340768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09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35</Words>
  <Application>Microsoft Office PowerPoint</Application>
  <PresentationFormat>如螢幕大小 (4:3)</PresentationFormat>
  <Paragraphs>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微軟正黑體</vt:lpstr>
      <vt:lpstr>Arial</vt:lpstr>
      <vt:lpstr>Calibri</vt:lpstr>
      <vt:lpstr>Office 佈景主題</vt:lpstr>
      <vt:lpstr>.c檔編譯位置</vt:lpstr>
      <vt:lpstr>需切換至Andes目錄夾</vt:lpstr>
      <vt:lpstr>PowerPoint 簡報</vt:lpstr>
      <vt:lpstr>PowerPoint 簡報</vt:lpstr>
      <vt:lpstr>編譯與檢查.o檔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編譯並產生 conf 檔</vt:lpstr>
      <vt:lpstr> 連線</vt:lpstr>
      <vt:lpstr>PowerPoint 簡報</vt:lpstr>
      <vt:lpstr>列出程式碼</vt:lpstr>
      <vt:lpstr>使用cont來執行程式</vt:lpstr>
      <vt:lpstr>離開gdb平台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明楷 沈</cp:lastModifiedBy>
  <cp:revision>35</cp:revision>
  <dcterms:created xsi:type="dcterms:W3CDTF">2020-10-20T01:39:35Z</dcterms:created>
  <dcterms:modified xsi:type="dcterms:W3CDTF">2020-10-20T16:12:38Z</dcterms:modified>
</cp:coreProperties>
</file>