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9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24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0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99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6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92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49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94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69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3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25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5635" y="980728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新增使用者與時間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492896"/>
            <a:ext cx="64484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29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library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96369"/>
            <a:ext cx="8229600" cy="11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22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php</a:t>
            </a:r>
            <a:r>
              <a:rPr lang="zh-TW" altLang="en-US" dirty="0" smtClean="0"/>
              <a:t>伺服器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2072481"/>
            <a:ext cx="39147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45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php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5318292" cy="391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3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</a:t>
            </a:r>
            <a:r>
              <a:rPr lang="en-US" altLang="zh-TW" dirty="0" smtClean="0"/>
              <a:t>apt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467894"/>
            <a:ext cx="63436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81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</a:t>
            </a:r>
            <a:r>
              <a:rPr lang="en-US" altLang="zh-TW" dirty="0" smtClean="0"/>
              <a:t>apache2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872456"/>
            <a:ext cx="63817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97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apache2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36264"/>
            <a:ext cx="8229600" cy="65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5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套件安裝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88158"/>
            <a:ext cx="8229600" cy="235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57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78510"/>
            <a:ext cx="8229600" cy="56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1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列出群組</a:t>
            </a:r>
            <a:endParaRPr lang="zh-TW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229600" cy="255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5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2185"/>
            <a:ext cx="8229600" cy="24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5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列出所有項目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2897"/>
            <a:ext cx="8229600" cy="192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15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</Words>
  <Application>Microsoft Office PowerPoint</Application>
  <PresentationFormat>如螢幕大小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新增使用者與時間</vt:lpstr>
      <vt:lpstr>更新apt</vt:lpstr>
      <vt:lpstr>更新apache2</vt:lpstr>
      <vt:lpstr>啟動apache2</vt:lpstr>
      <vt:lpstr>PHP套件安裝</vt:lpstr>
      <vt:lpstr>進入HTML</vt:lpstr>
      <vt:lpstr>列出群組</vt:lpstr>
      <vt:lpstr>編輯PHP</vt:lpstr>
      <vt:lpstr>列出所有項目</vt:lpstr>
      <vt:lpstr>安裝library</vt:lpstr>
      <vt:lpstr>php伺服器</vt:lpstr>
      <vt:lpstr>php網頁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新增使用者與時間</dc:title>
  <dc:creator>owner</dc:creator>
  <cp:lastModifiedBy>owner</cp:lastModifiedBy>
  <cp:revision>10</cp:revision>
  <dcterms:created xsi:type="dcterms:W3CDTF">2020-12-18T07:25:07Z</dcterms:created>
  <dcterms:modified xsi:type="dcterms:W3CDTF">2020-12-18T08:03:33Z</dcterms:modified>
</cp:coreProperties>
</file>