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5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0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0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8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7BD-9C23-4ED0-A8B5-862F19B0F3C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嵌入式系統作業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TW" altLang="en-US" dirty="0"/>
              <a:t>雲端資料庫實作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zh-TW" altLang="en-US" dirty="0"/>
              <a:t>學號：</a:t>
            </a:r>
            <a:r>
              <a:rPr lang="en-US" altLang="zh-TW" dirty="0"/>
              <a:t>4070E022</a:t>
            </a:r>
          </a:p>
          <a:p>
            <a:pPr>
              <a:spcBef>
                <a:spcPts val="0"/>
              </a:spcBef>
            </a:pPr>
            <a:r>
              <a:rPr lang="zh-TW" altLang="en-US" dirty="0"/>
              <a:t>姓名：沈明楷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79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</a:t>
            </a:r>
            <a:r>
              <a:rPr lang="zh-TW" altLang="en-US" dirty="0"/>
              <a:t>查詢資料庫內資料</a:t>
            </a:r>
            <a:r>
              <a:rPr lang="en-US" altLang="zh-TW" dirty="0"/>
              <a:t>(</a:t>
            </a:r>
            <a:r>
              <a:rPr lang="en-US" altLang="zh-TW" dirty="0" err="1"/>
              <a:t>web,SQL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ADD717-6007-4C83-8868-AFC359AB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2641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6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10.</a:t>
            </a:r>
            <a:r>
              <a:rPr lang="zh-TW" altLang="en-US" dirty="0"/>
              <a:t>在</a:t>
            </a:r>
            <a:r>
              <a:rPr lang="en-US" altLang="zh-TW" dirty="0" err="1"/>
              <a:t>ThingSpeak</a:t>
            </a:r>
            <a:r>
              <a:rPr lang="zh-TW" altLang="en-US" dirty="0"/>
              <a:t>創建資料</a:t>
            </a:r>
            <a:br>
              <a:rPr lang="en-US" altLang="zh-TW" dirty="0"/>
            </a:br>
            <a:r>
              <a:rPr lang="en-US" altLang="zh-TW" sz="2800" dirty="0"/>
              <a:t>(</a:t>
            </a:r>
            <a:r>
              <a:rPr lang="zh-TW" altLang="en-US" sz="2800" dirty="0"/>
              <a:t>名稱為自己學號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740D73-3D78-4E72-9A07-ED80A3C06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 t="12181" r="-291" b="6379"/>
          <a:stretch/>
        </p:blipFill>
        <p:spPr>
          <a:xfrm>
            <a:off x="0" y="2414726"/>
            <a:ext cx="9144000" cy="39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6671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11.</a:t>
            </a:r>
            <a:r>
              <a:rPr lang="zh-TW" altLang="en-US" dirty="0"/>
              <a:t>將讀取與寫入兩檔案上傳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1BEC53-6152-40F1-B708-E0FC0E8D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" y="1311843"/>
            <a:ext cx="9144000" cy="53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12.</a:t>
            </a:r>
            <a:r>
              <a:rPr lang="zh-TW" altLang="en-US" dirty="0"/>
              <a:t>修改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為自己的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F91B15-065D-4A91-9919-5011BAEA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85"/>
          <a:stretch/>
        </p:blipFill>
        <p:spPr>
          <a:xfrm>
            <a:off x="0" y="1454796"/>
            <a:ext cx="5805996" cy="49226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179577-99BC-4402-A026-01403EE18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6" t="11684" r="50739"/>
          <a:stretch/>
        </p:blipFill>
        <p:spPr>
          <a:xfrm>
            <a:off x="5619565" y="2263806"/>
            <a:ext cx="3391270" cy="43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13.</a:t>
            </a:r>
            <a:r>
              <a:rPr lang="zh-TW" altLang="en-US" dirty="0"/>
              <a:t>修改權限</a:t>
            </a:r>
            <a:r>
              <a:rPr lang="en-US" altLang="zh-TW" sz="2400" dirty="0"/>
              <a:t>(rpiUpdateThingSpeak_NodeMCU_student.py)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B80EEC-A357-49EF-B67F-800CAA2C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4684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3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14.</a:t>
            </a:r>
            <a:r>
              <a:rPr lang="zh-TW" altLang="en-US" dirty="0"/>
              <a:t>執行程式</a:t>
            </a:r>
            <a:r>
              <a:rPr lang="en-US" altLang="zh-TW" sz="2400" dirty="0">
                <a:solidFill>
                  <a:prstClr val="black"/>
                </a:solidFill>
              </a:rPr>
              <a:t>(rpiUpdateThingSpeak_NodeMCU_student.py)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C3FB84-4008-40EE-8237-5E363EE2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530349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15.ThingSpeak</a:t>
            </a:r>
            <a:r>
              <a:rPr lang="zh-TW" altLang="en-US" dirty="0"/>
              <a:t>上數據</a:t>
            </a:r>
            <a:r>
              <a:rPr lang="en-US" altLang="zh-TW" dirty="0"/>
              <a:t>(</a:t>
            </a:r>
            <a:r>
              <a:rPr lang="zh-TW" altLang="en-US" dirty="0"/>
              <a:t>至少</a:t>
            </a:r>
            <a:r>
              <a:rPr lang="en-US" altLang="zh-TW" dirty="0"/>
              <a:t>10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639C10-23FE-4B2F-BE91-0F462C1A3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0" b="6221"/>
          <a:stretch/>
        </p:blipFill>
        <p:spPr>
          <a:xfrm>
            <a:off x="115410" y="2201662"/>
            <a:ext cx="9144000" cy="39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進入</a:t>
            </a:r>
            <a:r>
              <a:rPr lang="en-US" altLang="zh-TW" dirty="0"/>
              <a:t>MySQL(</a:t>
            </a:r>
            <a:r>
              <a:rPr lang="zh-TW" altLang="en-US" dirty="0"/>
              <a:t>已建置資料庫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C990AE-567A-466E-9B71-43DE87E3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14" y="1530349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查看資料表欄位訊息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373E37-8C85-4C05-9012-76B4B7F9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5" y="1530300"/>
            <a:ext cx="7858425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列出根目錄底下</a:t>
            </a:r>
            <a:r>
              <a:rPr lang="en-US" altLang="zh-TW" dirty="0" err="1"/>
              <a:t>html,php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5C6D24-02BB-4C84-8E3D-4322B6FE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09375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Sensor.html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4B7C54-D733-485B-BA21-4B977025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7" y="1364987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AddData.php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D690B5-17AC-424B-91E0-6554D1D1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97058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en-US" altLang="zh-TW" dirty="0" err="1"/>
              <a:t>show.php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E5B75E-75B8-4C19-B6BE-9C825F50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5" y="1382743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</a:t>
            </a:r>
            <a:r>
              <a:rPr lang="zh-TW" altLang="en-US" dirty="0"/>
              <a:t>輸入測試資料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DE443-E420-4637-944D-9C462DCF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3" t="12487" r="57033" b="36731"/>
          <a:stretch/>
        </p:blipFill>
        <p:spPr>
          <a:xfrm>
            <a:off x="871676" y="1917576"/>
            <a:ext cx="5875353" cy="37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</a:t>
            </a:r>
            <a:r>
              <a:rPr lang="zh-TW" altLang="en-US" dirty="0"/>
              <a:t>資料送進資料庫成功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DAFCCE-A304-460C-8EAB-B7B6D1C83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39" b="6582"/>
          <a:stretch/>
        </p:blipFill>
        <p:spPr>
          <a:xfrm>
            <a:off x="0" y="2121763"/>
            <a:ext cx="9144000" cy="39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146</Words>
  <Application>Microsoft Office PowerPoint</Application>
  <PresentationFormat>如螢幕大小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微軟正黑體</vt:lpstr>
      <vt:lpstr>Arial</vt:lpstr>
      <vt:lpstr>Calibri</vt:lpstr>
      <vt:lpstr>Office 佈景主題</vt:lpstr>
      <vt:lpstr>嵌入式系統作業</vt:lpstr>
      <vt:lpstr>1.進入MySQL(已建置資料庫)</vt:lpstr>
      <vt:lpstr>2.查看資料表欄位訊息</vt:lpstr>
      <vt:lpstr>3.列出根目錄底下html,php</vt:lpstr>
      <vt:lpstr>4. Sensor.html</vt:lpstr>
      <vt:lpstr>5. AddData.php</vt:lpstr>
      <vt:lpstr>6. show.php</vt:lpstr>
      <vt:lpstr>7.輸入測試資料</vt:lpstr>
      <vt:lpstr>8.資料送進資料庫成功</vt:lpstr>
      <vt:lpstr>9.查詢資料庫內資料(web,SQL)</vt:lpstr>
      <vt:lpstr>10.在ThingSpeak創建資料 (名稱為自己學號)</vt:lpstr>
      <vt:lpstr>11.將讀取與寫入兩檔案上傳</vt:lpstr>
      <vt:lpstr>12.修改API key為自己的</vt:lpstr>
      <vt:lpstr>13.修改權限(rpiUpdateThingSpeak_NodeMCU_student.py)</vt:lpstr>
      <vt:lpstr>14.執行程式(rpiUpdateThingSpeak_NodeMCU_student.py)</vt:lpstr>
      <vt:lpstr>15.ThingSpeak上數據(至少10筆)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嵌入式系統作業</dc:title>
  <dc:creator>Brown Su</dc:creator>
  <cp:lastModifiedBy>明楷 沈</cp:lastModifiedBy>
  <cp:revision>27</cp:revision>
  <dcterms:created xsi:type="dcterms:W3CDTF">2021-01-07T15:40:10Z</dcterms:created>
  <dcterms:modified xsi:type="dcterms:W3CDTF">2021-01-08T09:15:06Z</dcterms:modified>
</cp:coreProperties>
</file>