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A447-C189-47A7-9BAA-785F812011DA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F748D-5EDE-4021-865C-5D0670D991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29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34FCF-CA47-4C11-B629-FE2BCFC4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B68EF5-296A-4070-98AD-33860BC3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D7CC2-2C85-42DF-B327-29F08840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FB1AE4-AE8D-49E7-B24C-BFBED204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8A8BE-6ECA-46A8-A838-6BD06E67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6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28AD9-9519-4E39-8A54-153CD183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32918D-5795-4590-95D3-2863D01D7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4EF409-2E00-411D-BD7A-FB899103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0C1D1-16B4-4826-965F-CD31D7D6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BBC9D8-23A4-406A-BC74-CDECA9CE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90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5646D9-0019-427F-99AA-72A468615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9DB621-F1DA-4E50-88A6-5E2C6A677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E03C9-906A-40D4-B57B-EF2F89F8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71DFB-2CC6-4A35-938E-B48E0485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B54866-0347-4033-9A89-90875163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6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7FF63-E080-4FC9-92E1-55BDFD09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FB373-A833-4F5A-BB90-1DF11107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69FF9-BFF9-4A04-ACA5-E2E495DA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3BA183-956C-461B-9FF6-DE73233A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FBC39B-E2FD-44EF-BB6F-476DDCDF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A0577-FCDF-44A9-AF8F-39AAF18E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666B1B-0102-47A0-9453-0891D53E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B441B-C32B-481A-BAA1-FD2732A6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455EC-B781-45FC-B6FD-3103CB5D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B80F1-8A41-4568-85FC-24753A58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69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E0FCC-AED6-496E-8B6F-215CEA02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BB582-C61E-476F-91D2-C52E84D5F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99849E-4792-4799-8D65-B4443362D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456139-39C9-46BF-BBE2-922B54CF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B23CF5-8A7E-4DBE-946D-F7D9903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E42A0-3C49-4417-AC09-FB08BF2E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8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973F-9A69-47B4-953E-F2F965BC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DFA584-7BDC-423A-B59C-5708A8AD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3C1F33-80A2-4740-BD9B-ADF1D3FA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52F0A6-A01C-451A-9803-D106C6F2B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30A31C-2EE5-45BB-9535-2460037D1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18EC38-69B2-4BE1-B8E3-886AA29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5A03F9-2347-41F3-9F90-4CDAE8A7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C4298A-3573-4F54-9973-7FE80B62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95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60721-1160-4343-82EF-87BA6E82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BBC08F-9510-4BE2-A994-1F082808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252F0E-AF7F-4139-91D8-7E2F6286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5DB5A4-35C7-4762-B8AC-9A4D302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433ED1-FEAD-4A25-8507-C2BFF423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835929-BBD4-47F9-A2C4-6DDBD69B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EB99FA-65C9-48F3-BCD2-26B7F8C0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7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B1D9A-89C7-43FA-8380-5F63161F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FE02D-B3D9-4AB4-9515-EE7B890B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E7E46C-2F0B-4B69-A2B1-EEBF31A04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72CAD5-5626-4E19-A11F-A2DC0F7B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86433-D632-4A93-84E4-85E6206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73B368-E8BE-4AB3-96D8-B162546E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58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8FB8C-DA43-496B-867B-569D0786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1CE3A2-A684-481A-B2B9-81E759672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225C23-41E4-4311-A2DF-8D976A37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4DAE59-3B98-44A8-9F69-0892288A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E8BC51-0E48-471E-9683-00244D46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F4E28E-50A3-457C-9E46-75793AB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3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19283C-6CC8-4042-BECF-0E5EFBC4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483E61-B4EF-4F26-8921-B4225344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CA23F2-E525-44FB-B560-271886364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04D4-A43A-4AA8-860D-8B079CE44DF8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80E22-56C3-4D61-B3B3-82EA0F59D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521FA-6676-4284-BE6F-C9A6B656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D171-E320-4A83-95B4-22B45DEBA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0032B2-7D22-486C-9D02-ED02868C29E4}"/>
              </a:ext>
            </a:extLst>
          </p:cNvPr>
          <p:cNvSpPr/>
          <p:nvPr/>
        </p:nvSpPr>
        <p:spPr>
          <a:xfrm>
            <a:off x="5193434" y="782193"/>
            <a:ext cx="6906827" cy="5557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7D4EF8-EFC1-4588-8945-0F448D51F3DE}"/>
              </a:ext>
            </a:extLst>
          </p:cNvPr>
          <p:cNvSpPr txBox="1"/>
          <p:nvPr/>
        </p:nvSpPr>
        <p:spPr>
          <a:xfrm>
            <a:off x="5399101" y="1109720"/>
            <a:ext cx="6495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棕熊公司設備系統維護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D8480B-1DC6-4B21-8100-9371CF81B8B3}"/>
              </a:ext>
            </a:extLst>
          </p:cNvPr>
          <p:cNvSpPr/>
          <p:nvPr/>
        </p:nvSpPr>
        <p:spPr>
          <a:xfrm>
            <a:off x="7409894" y="3560903"/>
            <a:ext cx="2778710" cy="1180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F7DBF3-8041-4BFA-BE23-19A43A7287DD}"/>
              </a:ext>
            </a:extLst>
          </p:cNvPr>
          <p:cNvSpPr txBox="1"/>
          <p:nvPr/>
        </p:nvSpPr>
        <p:spPr>
          <a:xfrm>
            <a:off x="7652549" y="3828102"/>
            <a:ext cx="229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登入</a:t>
            </a:r>
            <a:r>
              <a:rPr lang="en-US" altLang="zh-TW" sz="3600" b="1" dirty="0"/>
              <a:t>login</a:t>
            </a:r>
            <a:endParaRPr lang="zh-TW" altLang="en-US" sz="36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2CD3-92B0-4EB4-9489-A15982C8AC40}"/>
              </a:ext>
            </a:extLst>
          </p:cNvPr>
          <p:cNvSpPr txBox="1"/>
          <p:nvPr/>
        </p:nvSpPr>
        <p:spPr>
          <a:xfrm>
            <a:off x="452761" y="782193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設備系統維護主畫面</a:t>
            </a:r>
          </a:p>
        </p:txBody>
      </p:sp>
    </p:spTree>
    <p:extLst>
      <p:ext uri="{BB962C8B-B14F-4D97-AF65-F5344CB8AC3E}">
        <p14:creationId xmlns:p14="http://schemas.microsoft.com/office/powerpoint/2010/main" val="203167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88B987-CE6F-4C2E-AE96-A51501B4AAF3}"/>
              </a:ext>
            </a:extLst>
          </p:cNvPr>
          <p:cNvSpPr/>
          <p:nvPr/>
        </p:nvSpPr>
        <p:spPr>
          <a:xfrm>
            <a:off x="4481188" y="556619"/>
            <a:ext cx="7164280" cy="5557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C37048-DE2E-44B6-A9B2-EF7A3CEB5E00}"/>
              </a:ext>
            </a:extLst>
          </p:cNvPr>
          <p:cNvSpPr/>
          <p:nvPr/>
        </p:nvSpPr>
        <p:spPr>
          <a:xfrm>
            <a:off x="4492839" y="565708"/>
            <a:ext cx="7164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68B538-589A-4E42-AB85-D53E42B0D10C}"/>
              </a:ext>
            </a:extLst>
          </p:cNvPr>
          <p:cNvSpPr txBox="1"/>
          <p:nvPr/>
        </p:nvSpPr>
        <p:spPr>
          <a:xfrm>
            <a:off x="4492839" y="55929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設備資料庫維護系統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DD42F76-C082-4E31-B887-7429A6F14511}"/>
              </a:ext>
            </a:extLst>
          </p:cNvPr>
          <p:cNvCxnSpPr/>
          <p:nvPr/>
        </p:nvCxnSpPr>
        <p:spPr>
          <a:xfrm>
            <a:off x="10582182" y="772357"/>
            <a:ext cx="213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FBCF04C-8688-498A-B5FE-C3AD16869B88}"/>
              </a:ext>
            </a:extLst>
          </p:cNvPr>
          <p:cNvSpPr/>
          <p:nvPr/>
        </p:nvSpPr>
        <p:spPr>
          <a:xfrm>
            <a:off x="10958454" y="650960"/>
            <a:ext cx="213064" cy="1988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70B75D11-B4B6-446C-A957-CBFFDEE8BD3D}"/>
              </a:ext>
            </a:extLst>
          </p:cNvPr>
          <p:cNvSpPr/>
          <p:nvPr/>
        </p:nvSpPr>
        <p:spPr>
          <a:xfrm>
            <a:off x="11253924" y="529558"/>
            <a:ext cx="403195" cy="4288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1F93C0-F38F-4F86-BD5C-387AC0F9D2E4}"/>
              </a:ext>
            </a:extLst>
          </p:cNvPr>
          <p:cNvSpPr txBox="1"/>
          <p:nvPr/>
        </p:nvSpPr>
        <p:spPr>
          <a:xfrm>
            <a:off x="4731798" y="1872971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分類類別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D18E4C-41DC-4BC5-B0AE-E1620EEC12F6}"/>
              </a:ext>
            </a:extLst>
          </p:cNvPr>
          <p:cNvSpPr txBox="1"/>
          <p:nvPr/>
        </p:nvSpPr>
        <p:spPr>
          <a:xfrm>
            <a:off x="4731798" y="126387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設備編號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98D4AC-2C8E-4C66-803A-85EF8E4A6032}"/>
              </a:ext>
            </a:extLst>
          </p:cNvPr>
          <p:cNvSpPr txBox="1"/>
          <p:nvPr/>
        </p:nvSpPr>
        <p:spPr>
          <a:xfrm>
            <a:off x="7954393" y="129613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38B41A-FF25-4C48-86B9-E8E52E7BBF4A}"/>
              </a:ext>
            </a:extLst>
          </p:cNvPr>
          <p:cNvSpPr txBox="1"/>
          <p:nvPr/>
        </p:nvSpPr>
        <p:spPr>
          <a:xfrm>
            <a:off x="4731798" y="2507890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登入日期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4133B9-1B13-4297-8386-2956730D7408}"/>
              </a:ext>
            </a:extLst>
          </p:cNvPr>
          <p:cNvSpPr/>
          <p:nvPr/>
        </p:nvSpPr>
        <p:spPr>
          <a:xfrm>
            <a:off x="4651624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最前筆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A83B26-2C3D-4E53-86DE-F8B3C482F7A1}"/>
              </a:ext>
            </a:extLst>
          </p:cNvPr>
          <p:cNvSpPr/>
          <p:nvPr/>
        </p:nvSpPr>
        <p:spPr>
          <a:xfrm>
            <a:off x="5606249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上一筆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C9BADF-6736-4F46-9F0D-0AEC834198E9}"/>
              </a:ext>
            </a:extLst>
          </p:cNvPr>
          <p:cNvSpPr/>
          <p:nvPr/>
        </p:nvSpPr>
        <p:spPr>
          <a:xfrm>
            <a:off x="6548832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下一筆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DB014A-0570-4702-935E-5039876E75CE}"/>
              </a:ext>
            </a:extLst>
          </p:cNvPr>
          <p:cNvSpPr/>
          <p:nvPr/>
        </p:nvSpPr>
        <p:spPr>
          <a:xfrm>
            <a:off x="751228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最後筆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AD43A2-4BE6-42A1-9360-4F25B947AB10}"/>
              </a:ext>
            </a:extLst>
          </p:cNvPr>
          <p:cNvSpPr/>
          <p:nvPr/>
        </p:nvSpPr>
        <p:spPr>
          <a:xfrm>
            <a:off x="846893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DA0A20-258C-4A72-9D47-6193C6DE4BEC}"/>
              </a:ext>
            </a:extLst>
          </p:cNvPr>
          <p:cNvSpPr/>
          <p:nvPr/>
        </p:nvSpPr>
        <p:spPr>
          <a:xfrm>
            <a:off x="9418325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E8BFF5-B148-40C2-B56B-6B028A72955B}"/>
              </a:ext>
            </a:extLst>
          </p:cNvPr>
          <p:cNvSpPr/>
          <p:nvPr/>
        </p:nvSpPr>
        <p:spPr>
          <a:xfrm>
            <a:off x="10360908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D47E05-55E3-49E9-8498-CB907930E6BC}"/>
              </a:ext>
            </a:extLst>
          </p:cNvPr>
          <p:cNvSpPr/>
          <p:nvPr/>
        </p:nvSpPr>
        <p:spPr>
          <a:xfrm>
            <a:off x="5823751" y="1263879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644D3-B54B-4E4F-BC0C-90AE550B0A4B}"/>
              </a:ext>
            </a:extLst>
          </p:cNvPr>
          <p:cNvSpPr/>
          <p:nvPr/>
        </p:nvSpPr>
        <p:spPr>
          <a:xfrm>
            <a:off x="9092768" y="1280009"/>
            <a:ext cx="2483713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4D008-470F-4350-83FC-C72AE406F62D}"/>
              </a:ext>
            </a:extLst>
          </p:cNvPr>
          <p:cNvSpPr/>
          <p:nvPr/>
        </p:nvSpPr>
        <p:spPr>
          <a:xfrm>
            <a:off x="5823751" y="1865565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45AA9B-CBBD-46A5-83BF-13C18C9FCC3D}"/>
              </a:ext>
            </a:extLst>
          </p:cNvPr>
          <p:cNvSpPr/>
          <p:nvPr/>
        </p:nvSpPr>
        <p:spPr>
          <a:xfrm>
            <a:off x="9081109" y="1870710"/>
            <a:ext cx="2483712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8423A6-5E6E-45E2-8F7F-1EDD2270C3F5}"/>
              </a:ext>
            </a:extLst>
          </p:cNvPr>
          <p:cNvSpPr/>
          <p:nvPr/>
        </p:nvSpPr>
        <p:spPr>
          <a:xfrm>
            <a:off x="583403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流程圖: 合併 25">
            <a:extLst>
              <a:ext uri="{FF2B5EF4-FFF2-40B4-BE49-F238E27FC236}">
                <a16:creationId xmlns:a16="http://schemas.microsoft.com/office/drawing/2014/main" id="{18185296-9521-4D7A-BE1D-5DE0520A0D92}"/>
              </a:ext>
            </a:extLst>
          </p:cNvPr>
          <p:cNvSpPr/>
          <p:nvPr/>
        </p:nvSpPr>
        <p:spPr>
          <a:xfrm>
            <a:off x="6445992" y="2587723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B5EB28-9C40-4525-9016-926B38172D1F}"/>
              </a:ext>
            </a:extLst>
          </p:cNvPr>
          <p:cNvSpPr/>
          <p:nvPr/>
        </p:nvSpPr>
        <p:spPr>
          <a:xfrm>
            <a:off x="707466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合併 27">
            <a:extLst>
              <a:ext uri="{FF2B5EF4-FFF2-40B4-BE49-F238E27FC236}">
                <a16:creationId xmlns:a16="http://schemas.microsoft.com/office/drawing/2014/main" id="{A7CD32DC-7640-470D-9D79-E977A19D4B68}"/>
              </a:ext>
            </a:extLst>
          </p:cNvPr>
          <p:cNvSpPr/>
          <p:nvPr/>
        </p:nvSpPr>
        <p:spPr>
          <a:xfrm>
            <a:off x="7700703" y="2577206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25707E-2FC6-4604-8225-B007FA8989AF}"/>
              </a:ext>
            </a:extLst>
          </p:cNvPr>
          <p:cNvSpPr/>
          <p:nvPr/>
        </p:nvSpPr>
        <p:spPr>
          <a:xfrm>
            <a:off x="8436178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合併 29">
            <a:extLst>
              <a:ext uri="{FF2B5EF4-FFF2-40B4-BE49-F238E27FC236}">
                <a16:creationId xmlns:a16="http://schemas.microsoft.com/office/drawing/2014/main" id="{15600431-CF8A-459B-BF9E-7D3177C68D44}"/>
              </a:ext>
            </a:extLst>
          </p:cNvPr>
          <p:cNvSpPr/>
          <p:nvPr/>
        </p:nvSpPr>
        <p:spPr>
          <a:xfrm>
            <a:off x="9037615" y="2578029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5C5A542-BB5F-4D0A-93EC-3AF9C1EB2C70}"/>
              </a:ext>
            </a:extLst>
          </p:cNvPr>
          <p:cNvSpPr txBox="1"/>
          <p:nvPr/>
        </p:nvSpPr>
        <p:spPr>
          <a:xfrm>
            <a:off x="6691303" y="2524020"/>
            <a:ext cx="28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年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31596D2-C6A8-436F-8882-7CEFCCFF0C5F}"/>
              </a:ext>
            </a:extLst>
          </p:cNvPr>
          <p:cNvSpPr txBox="1"/>
          <p:nvPr/>
        </p:nvSpPr>
        <p:spPr>
          <a:xfrm>
            <a:off x="7989163" y="2540072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7A9614E-B5FD-4CA0-AE07-EA0E36BCD1DD}"/>
              </a:ext>
            </a:extLst>
          </p:cNvPr>
          <p:cNvSpPr txBox="1"/>
          <p:nvPr/>
        </p:nvSpPr>
        <p:spPr>
          <a:xfrm>
            <a:off x="9403296" y="2550031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日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0ED5E8-D639-42FB-840A-6245ABFF1CEA}"/>
              </a:ext>
            </a:extLst>
          </p:cNvPr>
          <p:cNvSpPr txBox="1"/>
          <p:nvPr/>
        </p:nvSpPr>
        <p:spPr>
          <a:xfrm>
            <a:off x="7952148" y="1879975"/>
            <a:ext cx="14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商品序號</a:t>
            </a:r>
          </a:p>
        </p:txBody>
      </p:sp>
      <p:graphicFrame>
        <p:nvGraphicFramePr>
          <p:cNvPr id="35" name="表格 37">
            <a:extLst>
              <a:ext uri="{FF2B5EF4-FFF2-40B4-BE49-F238E27FC236}">
                <a16:creationId xmlns:a16="http://schemas.microsoft.com/office/drawing/2014/main" id="{AD65E50D-2068-4AE5-8269-FFFB9883601D}"/>
              </a:ext>
            </a:extLst>
          </p:cNvPr>
          <p:cNvGraphicFramePr>
            <a:graphicFrameLocks noGrp="1"/>
          </p:cNvGraphicFramePr>
          <p:nvPr/>
        </p:nvGraphicFramePr>
        <p:xfrm>
          <a:off x="4794088" y="2945907"/>
          <a:ext cx="63206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70">
                  <a:extLst>
                    <a:ext uri="{9D8B030D-6E8A-4147-A177-3AD203B41FA5}">
                      <a16:colId xmlns:a16="http://schemas.microsoft.com/office/drawing/2014/main" val="265174179"/>
                    </a:ext>
                  </a:extLst>
                </a:gridCol>
                <a:gridCol w="2106870">
                  <a:extLst>
                    <a:ext uri="{9D8B030D-6E8A-4147-A177-3AD203B41FA5}">
                      <a16:colId xmlns:a16="http://schemas.microsoft.com/office/drawing/2014/main" val="1085410209"/>
                    </a:ext>
                  </a:extLst>
                </a:gridCol>
                <a:gridCol w="2106870">
                  <a:extLst>
                    <a:ext uri="{9D8B030D-6E8A-4147-A177-3AD203B41FA5}">
                      <a16:colId xmlns:a16="http://schemas.microsoft.com/office/drawing/2014/main" val="1561304852"/>
                    </a:ext>
                  </a:extLst>
                </a:gridCol>
              </a:tblGrid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修改日期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維護內容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52317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109.11.7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8044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3599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3188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8787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16931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DB0B8CA5-D5AB-4FED-A33F-361F36170561}"/>
              </a:ext>
            </a:extLst>
          </p:cNvPr>
          <p:cNvSpPr/>
          <p:nvPr/>
        </p:nvSpPr>
        <p:spPr>
          <a:xfrm>
            <a:off x="10063574" y="2494676"/>
            <a:ext cx="970623" cy="4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CE49CE-D2CD-4512-A3FF-7CAD14984A5F}"/>
              </a:ext>
            </a:extLst>
          </p:cNvPr>
          <p:cNvSpPr txBox="1"/>
          <p:nvPr/>
        </p:nvSpPr>
        <p:spPr>
          <a:xfrm>
            <a:off x="5903650" y="1296139"/>
            <a:ext cx="179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00000005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2D77AA7-DA87-409F-AE91-2DF97514B0AE}"/>
              </a:ext>
            </a:extLst>
          </p:cNvPr>
          <p:cNvSpPr txBox="1"/>
          <p:nvPr/>
        </p:nvSpPr>
        <p:spPr>
          <a:xfrm>
            <a:off x="9289060" y="1312269"/>
            <a:ext cx="18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EPSON</a:t>
            </a:r>
            <a:r>
              <a:rPr lang="zh-TW" altLang="en-US" dirty="0"/>
              <a:t>投影機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8E14ED-596E-4B44-A7A1-AD4142B3373C}"/>
              </a:ext>
            </a:extLst>
          </p:cNvPr>
          <p:cNvSpPr txBox="1"/>
          <p:nvPr/>
        </p:nvSpPr>
        <p:spPr>
          <a:xfrm>
            <a:off x="5913792" y="1879975"/>
            <a:ext cx="15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E0005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85E34BC-C589-4E7C-902A-C9F4EF697E34}"/>
              </a:ext>
            </a:extLst>
          </p:cNvPr>
          <p:cNvSpPr txBox="1"/>
          <p:nvPr/>
        </p:nvSpPr>
        <p:spPr>
          <a:xfrm>
            <a:off x="9314642" y="1879339"/>
            <a:ext cx="24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V11H876054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76C170-91E0-4D6F-86DE-E0CD7B4E5DE3}"/>
              </a:ext>
            </a:extLst>
          </p:cNvPr>
          <p:cNvSpPr txBox="1"/>
          <p:nvPr/>
        </p:nvSpPr>
        <p:spPr>
          <a:xfrm>
            <a:off x="381740" y="5926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AD_01_013A</a:t>
            </a:r>
            <a:r>
              <a:rPr lang="zh-TW" altLang="en-US" dirty="0"/>
              <a:t>資料庫刪除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D02AEF-C396-44E4-BDFE-BC32C5F44B8D}"/>
              </a:ext>
            </a:extLst>
          </p:cNvPr>
          <p:cNvSpPr/>
          <p:nvPr/>
        </p:nvSpPr>
        <p:spPr>
          <a:xfrm>
            <a:off x="5452486" y="2481786"/>
            <a:ext cx="4236129" cy="247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A6A92-DE34-48C8-9433-B19B22B96A0F}"/>
              </a:ext>
            </a:extLst>
          </p:cNvPr>
          <p:cNvSpPr/>
          <p:nvPr/>
        </p:nvSpPr>
        <p:spPr>
          <a:xfrm>
            <a:off x="5452486" y="2464035"/>
            <a:ext cx="4236129" cy="435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F6DAD2-5AD5-41B3-AC92-E69BEB683A01}"/>
              </a:ext>
            </a:extLst>
          </p:cNvPr>
          <p:cNvSpPr txBox="1"/>
          <p:nvPr/>
        </p:nvSpPr>
        <p:spPr>
          <a:xfrm>
            <a:off x="5486349" y="2532744"/>
            <a:ext cx="1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警告</a:t>
            </a:r>
          </a:p>
        </p:txBody>
      </p:sp>
      <p:sp>
        <p:nvSpPr>
          <p:cNvPr id="45" name="流程圖: 匯合連接點 44">
            <a:extLst>
              <a:ext uri="{FF2B5EF4-FFF2-40B4-BE49-F238E27FC236}">
                <a16:creationId xmlns:a16="http://schemas.microsoft.com/office/drawing/2014/main" id="{320CD5B5-6996-4C32-B778-D44CF11B047F}"/>
              </a:ext>
            </a:extLst>
          </p:cNvPr>
          <p:cNvSpPr/>
          <p:nvPr/>
        </p:nvSpPr>
        <p:spPr>
          <a:xfrm>
            <a:off x="9255412" y="2551635"/>
            <a:ext cx="272465" cy="280923"/>
          </a:xfrm>
          <a:prstGeom prst="flowChartSummingJunc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65E6B1-D01D-4B2D-995D-0B5D0896EDFC}"/>
              </a:ext>
            </a:extLst>
          </p:cNvPr>
          <p:cNvSpPr/>
          <p:nvPr/>
        </p:nvSpPr>
        <p:spPr>
          <a:xfrm>
            <a:off x="7721597" y="4017910"/>
            <a:ext cx="1592062" cy="8022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D97C386-0C9E-4600-9F90-15DCE5F08826}"/>
              </a:ext>
            </a:extLst>
          </p:cNvPr>
          <p:cNvSpPr txBox="1"/>
          <p:nvPr/>
        </p:nvSpPr>
        <p:spPr>
          <a:xfrm>
            <a:off x="7386454" y="4186244"/>
            <a:ext cx="229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取消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41889E-9E25-44EC-BAC2-CF6D585C3B6E}"/>
              </a:ext>
            </a:extLst>
          </p:cNvPr>
          <p:cNvSpPr/>
          <p:nvPr/>
        </p:nvSpPr>
        <p:spPr>
          <a:xfrm>
            <a:off x="5823751" y="4027307"/>
            <a:ext cx="1592062" cy="8022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C5E93F8-59BE-4236-9725-4F0F84352F21}"/>
              </a:ext>
            </a:extLst>
          </p:cNvPr>
          <p:cNvSpPr txBox="1"/>
          <p:nvPr/>
        </p:nvSpPr>
        <p:spPr>
          <a:xfrm>
            <a:off x="5540050" y="4209475"/>
            <a:ext cx="229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確認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B3CEBFE-5A09-450E-AA5F-49CA6EF9CCD4}"/>
              </a:ext>
            </a:extLst>
          </p:cNvPr>
          <p:cNvSpPr txBox="1"/>
          <p:nvPr/>
        </p:nvSpPr>
        <p:spPr>
          <a:xfrm>
            <a:off x="6390948" y="3163891"/>
            <a:ext cx="253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是否要刪除此筆資料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B99F2-22C6-419E-9FBE-3A13DE19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99628" y="2494033"/>
            <a:ext cx="435006" cy="4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88B987-CE6F-4C2E-AE96-A51501B4AAF3}"/>
              </a:ext>
            </a:extLst>
          </p:cNvPr>
          <p:cNvSpPr/>
          <p:nvPr/>
        </p:nvSpPr>
        <p:spPr>
          <a:xfrm>
            <a:off x="4481188" y="556619"/>
            <a:ext cx="7164280" cy="5557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C37048-DE2E-44B6-A9B2-EF7A3CEB5E00}"/>
              </a:ext>
            </a:extLst>
          </p:cNvPr>
          <p:cNvSpPr/>
          <p:nvPr/>
        </p:nvSpPr>
        <p:spPr>
          <a:xfrm>
            <a:off x="4492839" y="565708"/>
            <a:ext cx="7164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68B538-589A-4E42-AB85-D53E42B0D10C}"/>
              </a:ext>
            </a:extLst>
          </p:cNvPr>
          <p:cNvSpPr txBox="1"/>
          <p:nvPr/>
        </p:nvSpPr>
        <p:spPr>
          <a:xfrm>
            <a:off x="4492839" y="55929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設備資料庫維護系統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DD42F76-C082-4E31-B887-7429A6F14511}"/>
              </a:ext>
            </a:extLst>
          </p:cNvPr>
          <p:cNvCxnSpPr/>
          <p:nvPr/>
        </p:nvCxnSpPr>
        <p:spPr>
          <a:xfrm>
            <a:off x="10582182" y="772357"/>
            <a:ext cx="213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FBCF04C-8688-498A-B5FE-C3AD16869B88}"/>
              </a:ext>
            </a:extLst>
          </p:cNvPr>
          <p:cNvSpPr/>
          <p:nvPr/>
        </p:nvSpPr>
        <p:spPr>
          <a:xfrm>
            <a:off x="10958454" y="650960"/>
            <a:ext cx="213064" cy="1988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70B75D11-B4B6-446C-A957-CBFFDEE8BD3D}"/>
              </a:ext>
            </a:extLst>
          </p:cNvPr>
          <p:cNvSpPr/>
          <p:nvPr/>
        </p:nvSpPr>
        <p:spPr>
          <a:xfrm>
            <a:off x="11253924" y="529558"/>
            <a:ext cx="403195" cy="4288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1F93C0-F38F-4F86-BD5C-387AC0F9D2E4}"/>
              </a:ext>
            </a:extLst>
          </p:cNvPr>
          <p:cNvSpPr txBox="1"/>
          <p:nvPr/>
        </p:nvSpPr>
        <p:spPr>
          <a:xfrm>
            <a:off x="4731798" y="1872971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分類類別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D18E4C-41DC-4BC5-B0AE-E1620EEC12F6}"/>
              </a:ext>
            </a:extLst>
          </p:cNvPr>
          <p:cNvSpPr txBox="1"/>
          <p:nvPr/>
        </p:nvSpPr>
        <p:spPr>
          <a:xfrm>
            <a:off x="4731798" y="126387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設備編號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98D4AC-2C8E-4C66-803A-85EF8E4A6032}"/>
              </a:ext>
            </a:extLst>
          </p:cNvPr>
          <p:cNvSpPr txBox="1"/>
          <p:nvPr/>
        </p:nvSpPr>
        <p:spPr>
          <a:xfrm>
            <a:off x="7954393" y="129613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38B41A-FF25-4C48-86B9-E8E52E7BBF4A}"/>
              </a:ext>
            </a:extLst>
          </p:cNvPr>
          <p:cNvSpPr txBox="1"/>
          <p:nvPr/>
        </p:nvSpPr>
        <p:spPr>
          <a:xfrm>
            <a:off x="4731798" y="2507890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登入日期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4133B9-1B13-4297-8386-2956730D7408}"/>
              </a:ext>
            </a:extLst>
          </p:cNvPr>
          <p:cNvSpPr/>
          <p:nvPr/>
        </p:nvSpPr>
        <p:spPr>
          <a:xfrm>
            <a:off x="4651624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最前筆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A83B26-2C3D-4E53-86DE-F8B3C482F7A1}"/>
              </a:ext>
            </a:extLst>
          </p:cNvPr>
          <p:cNvSpPr/>
          <p:nvPr/>
        </p:nvSpPr>
        <p:spPr>
          <a:xfrm>
            <a:off x="5606249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上一筆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C9BADF-6736-4F46-9F0D-0AEC834198E9}"/>
              </a:ext>
            </a:extLst>
          </p:cNvPr>
          <p:cNvSpPr/>
          <p:nvPr/>
        </p:nvSpPr>
        <p:spPr>
          <a:xfrm>
            <a:off x="6548832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下一筆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DB014A-0570-4702-935E-5039876E75CE}"/>
              </a:ext>
            </a:extLst>
          </p:cNvPr>
          <p:cNvSpPr/>
          <p:nvPr/>
        </p:nvSpPr>
        <p:spPr>
          <a:xfrm>
            <a:off x="751228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最後筆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AD43A2-4BE6-42A1-9360-4F25B947AB10}"/>
              </a:ext>
            </a:extLst>
          </p:cNvPr>
          <p:cNvSpPr/>
          <p:nvPr/>
        </p:nvSpPr>
        <p:spPr>
          <a:xfrm>
            <a:off x="846893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DA0A20-258C-4A72-9D47-6193C6DE4BEC}"/>
              </a:ext>
            </a:extLst>
          </p:cNvPr>
          <p:cNvSpPr/>
          <p:nvPr/>
        </p:nvSpPr>
        <p:spPr>
          <a:xfrm>
            <a:off x="9418325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E8BFF5-B148-40C2-B56B-6B028A72955B}"/>
              </a:ext>
            </a:extLst>
          </p:cNvPr>
          <p:cNvSpPr/>
          <p:nvPr/>
        </p:nvSpPr>
        <p:spPr>
          <a:xfrm>
            <a:off x="10360908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D47E05-55E3-49E9-8498-CB907930E6BC}"/>
              </a:ext>
            </a:extLst>
          </p:cNvPr>
          <p:cNvSpPr/>
          <p:nvPr/>
        </p:nvSpPr>
        <p:spPr>
          <a:xfrm>
            <a:off x="5823751" y="1263879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644D3-B54B-4E4F-BC0C-90AE550B0A4B}"/>
              </a:ext>
            </a:extLst>
          </p:cNvPr>
          <p:cNvSpPr/>
          <p:nvPr/>
        </p:nvSpPr>
        <p:spPr>
          <a:xfrm>
            <a:off x="9092768" y="1280009"/>
            <a:ext cx="2483713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4D008-470F-4350-83FC-C72AE406F62D}"/>
              </a:ext>
            </a:extLst>
          </p:cNvPr>
          <p:cNvSpPr/>
          <p:nvPr/>
        </p:nvSpPr>
        <p:spPr>
          <a:xfrm>
            <a:off x="5823751" y="1865565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45AA9B-CBBD-46A5-83BF-13C18C9FCC3D}"/>
              </a:ext>
            </a:extLst>
          </p:cNvPr>
          <p:cNvSpPr/>
          <p:nvPr/>
        </p:nvSpPr>
        <p:spPr>
          <a:xfrm>
            <a:off x="9081109" y="1870710"/>
            <a:ext cx="2483712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8423A6-5E6E-45E2-8F7F-1EDD2270C3F5}"/>
              </a:ext>
            </a:extLst>
          </p:cNvPr>
          <p:cNvSpPr/>
          <p:nvPr/>
        </p:nvSpPr>
        <p:spPr>
          <a:xfrm>
            <a:off x="583403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流程圖: 合併 25">
            <a:extLst>
              <a:ext uri="{FF2B5EF4-FFF2-40B4-BE49-F238E27FC236}">
                <a16:creationId xmlns:a16="http://schemas.microsoft.com/office/drawing/2014/main" id="{18185296-9521-4D7A-BE1D-5DE0520A0D92}"/>
              </a:ext>
            </a:extLst>
          </p:cNvPr>
          <p:cNvSpPr/>
          <p:nvPr/>
        </p:nvSpPr>
        <p:spPr>
          <a:xfrm>
            <a:off x="6445992" y="2587723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B5EB28-9C40-4525-9016-926B38172D1F}"/>
              </a:ext>
            </a:extLst>
          </p:cNvPr>
          <p:cNvSpPr/>
          <p:nvPr/>
        </p:nvSpPr>
        <p:spPr>
          <a:xfrm>
            <a:off x="707466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合併 27">
            <a:extLst>
              <a:ext uri="{FF2B5EF4-FFF2-40B4-BE49-F238E27FC236}">
                <a16:creationId xmlns:a16="http://schemas.microsoft.com/office/drawing/2014/main" id="{A7CD32DC-7640-470D-9D79-E977A19D4B68}"/>
              </a:ext>
            </a:extLst>
          </p:cNvPr>
          <p:cNvSpPr/>
          <p:nvPr/>
        </p:nvSpPr>
        <p:spPr>
          <a:xfrm>
            <a:off x="7700703" y="2577206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25707E-2FC6-4604-8225-B007FA8989AF}"/>
              </a:ext>
            </a:extLst>
          </p:cNvPr>
          <p:cNvSpPr/>
          <p:nvPr/>
        </p:nvSpPr>
        <p:spPr>
          <a:xfrm>
            <a:off x="8436178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合併 29">
            <a:extLst>
              <a:ext uri="{FF2B5EF4-FFF2-40B4-BE49-F238E27FC236}">
                <a16:creationId xmlns:a16="http://schemas.microsoft.com/office/drawing/2014/main" id="{15600431-CF8A-459B-BF9E-7D3177C68D44}"/>
              </a:ext>
            </a:extLst>
          </p:cNvPr>
          <p:cNvSpPr/>
          <p:nvPr/>
        </p:nvSpPr>
        <p:spPr>
          <a:xfrm>
            <a:off x="9037615" y="2578029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5C5A542-BB5F-4D0A-93EC-3AF9C1EB2C70}"/>
              </a:ext>
            </a:extLst>
          </p:cNvPr>
          <p:cNvSpPr txBox="1"/>
          <p:nvPr/>
        </p:nvSpPr>
        <p:spPr>
          <a:xfrm>
            <a:off x="6691303" y="2524020"/>
            <a:ext cx="28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年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31596D2-C6A8-436F-8882-7CEFCCFF0C5F}"/>
              </a:ext>
            </a:extLst>
          </p:cNvPr>
          <p:cNvSpPr txBox="1"/>
          <p:nvPr/>
        </p:nvSpPr>
        <p:spPr>
          <a:xfrm>
            <a:off x="7989163" y="2540072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7A9614E-B5FD-4CA0-AE07-EA0E36BCD1DD}"/>
              </a:ext>
            </a:extLst>
          </p:cNvPr>
          <p:cNvSpPr txBox="1"/>
          <p:nvPr/>
        </p:nvSpPr>
        <p:spPr>
          <a:xfrm>
            <a:off x="9403296" y="2550031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日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0ED5E8-D639-42FB-840A-6245ABFF1CEA}"/>
              </a:ext>
            </a:extLst>
          </p:cNvPr>
          <p:cNvSpPr txBox="1"/>
          <p:nvPr/>
        </p:nvSpPr>
        <p:spPr>
          <a:xfrm>
            <a:off x="7952148" y="1879975"/>
            <a:ext cx="14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商品序號</a:t>
            </a:r>
          </a:p>
        </p:txBody>
      </p:sp>
      <p:graphicFrame>
        <p:nvGraphicFramePr>
          <p:cNvPr id="35" name="表格 37">
            <a:extLst>
              <a:ext uri="{FF2B5EF4-FFF2-40B4-BE49-F238E27FC236}">
                <a16:creationId xmlns:a16="http://schemas.microsoft.com/office/drawing/2014/main" id="{AD65E50D-2068-4AE5-8269-FFFB9883601D}"/>
              </a:ext>
            </a:extLst>
          </p:cNvPr>
          <p:cNvGraphicFramePr>
            <a:graphicFrameLocks noGrp="1"/>
          </p:cNvGraphicFramePr>
          <p:nvPr/>
        </p:nvGraphicFramePr>
        <p:xfrm>
          <a:off x="4794088" y="2945907"/>
          <a:ext cx="63206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70">
                  <a:extLst>
                    <a:ext uri="{9D8B030D-6E8A-4147-A177-3AD203B41FA5}">
                      <a16:colId xmlns:a16="http://schemas.microsoft.com/office/drawing/2014/main" val="265174179"/>
                    </a:ext>
                  </a:extLst>
                </a:gridCol>
                <a:gridCol w="2106870">
                  <a:extLst>
                    <a:ext uri="{9D8B030D-6E8A-4147-A177-3AD203B41FA5}">
                      <a16:colId xmlns:a16="http://schemas.microsoft.com/office/drawing/2014/main" val="1085410209"/>
                    </a:ext>
                  </a:extLst>
                </a:gridCol>
                <a:gridCol w="2106870">
                  <a:extLst>
                    <a:ext uri="{9D8B030D-6E8A-4147-A177-3AD203B41FA5}">
                      <a16:colId xmlns:a16="http://schemas.microsoft.com/office/drawing/2014/main" val="1561304852"/>
                    </a:ext>
                  </a:extLst>
                </a:gridCol>
              </a:tblGrid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修改日期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維護內容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52317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104.9.16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定期保養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處理中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8044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106.12.3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送修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3599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3188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8787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16931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DB0B8CA5-D5AB-4FED-A33F-361F36170561}"/>
              </a:ext>
            </a:extLst>
          </p:cNvPr>
          <p:cNvSpPr/>
          <p:nvPr/>
        </p:nvSpPr>
        <p:spPr>
          <a:xfrm>
            <a:off x="10063574" y="2494676"/>
            <a:ext cx="970623" cy="4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CE49CE-D2CD-4512-A3FF-7CAD14984A5F}"/>
              </a:ext>
            </a:extLst>
          </p:cNvPr>
          <p:cNvSpPr txBox="1"/>
          <p:nvPr/>
        </p:nvSpPr>
        <p:spPr>
          <a:xfrm>
            <a:off x="5903650" y="1296139"/>
            <a:ext cx="179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00000003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2D77AA7-DA87-409F-AE91-2DF97514B0AE}"/>
              </a:ext>
            </a:extLst>
          </p:cNvPr>
          <p:cNvSpPr txBox="1"/>
          <p:nvPr/>
        </p:nvSpPr>
        <p:spPr>
          <a:xfrm>
            <a:off x="9289060" y="1312269"/>
            <a:ext cx="18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ASUS</a:t>
            </a:r>
            <a:r>
              <a:rPr lang="zh-TW" altLang="en-US" dirty="0"/>
              <a:t>電腦主機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8E14ED-596E-4B44-A7A1-AD4142B3373C}"/>
              </a:ext>
            </a:extLst>
          </p:cNvPr>
          <p:cNvSpPr txBox="1"/>
          <p:nvPr/>
        </p:nvSpPr>
        <p:spPr>
          <a:xfrm>
            <a:off x="5834037" y="1879975"/>
            <a:ext cx="15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A0001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85E34BC-C589-4E7C-902A-C9F4EF697E34}"/>
              </a:ext>
            </a:extLst>
          </p:cNvPr>
          <p:cNvSpPr txBox="1"/>
          <p:nvPr/>
        </p:nvSpPr>
        <p:spPr>
          <a:xfrm>
            <a:off x="9070197" y="1903700"/>
            <a:ext cx="24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JLLFL-FBXBF-DFWWE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76C170-91E0-4D6F-86DE-E0CD7B4E5DE3}"/>
              </a:ext>
            </a:extLst>
          </p:cNvPr>
          <p:cNvSpPr txBox="1"/>
          <p:nvPr/>
        </p:nvSpPr>
        <p:spPr>
          <a:xfrm>
            <a:off x="381740" y="5926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AD_01_013A</a:t>
            </a:r>
            <a:r>
              <a:rPr lang="zh-TW" altLang="en-US" dirty="0"/>
              <a:t>資料庫查詢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343224-25FE-487E-93C8-54787ED4988D}"/>
              </a:ext>
            </a:extLst>
          </p:cNvPr>
          <p:cNvSpPr/>
          <p:nvPr/>
        </p:nvSpPr>
        <p:spPr>
          <a:xfrm>
            <a:off x="5452486" y="2481786"/>
            <a:ext cx="4236129" cy="247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C1A58B-E055-435B-BE14-9AEE10425E0F}"/>
              </a:ext>
            </a:extLst>
          </p:cNvPr>
          <p:cNvSpPr/>
          <p:nvPr/>
        </p:nvSpPr>
        <p:spPr>
          <a:xfrm>
            <a:off x="5452486" y="2464035"/>
            <a:ext cx="4236129" cy="435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/>
              </a:solidFill>
            </a:endParaRPr>
          </a:p>
        </p:txBody>
      </p:sp>
      <p:sp>
        <p:nvSpPr>
          <p:cNvPr id="46" name="流程圖: 匯合連接點 45">
            <a:extLst>
              <a:ext uri="{FF2B5EF4-FFF2-40B4-BE49-F238E27FC236}">
                <a16:creationId xmlns:a16="http://schemas.microsoft.com/office/drawing/2014/main" id="{41DF2D47-ACB1-428E-AC22-5D090D505E56}"/>
              </a:ext>
            </a:extLst>
          </p:cNvPr>
          <p:cNvSpPr/>
          <p:nvPr/>
        </p:nvSpPr>
        <p:spPr>
          <a:xfrm>
            <a:off x="9255412" y="2551635"/>
            <a:ext cx="272465" cy="280923"/>
          </a:xfrm>
          <a:prstGeom prst="flowChartSummingJunc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5AA490-5D0C-4F80-A3C9-A7C57C2468D6}"/>
              </a:ext>
            </a:extLst>
          </p:cNvPr>
          <p:cNvSpPr txBox="1"/>
          <p:nvPr/>
        </p:nvSpPr>
        <p:spPr>
          <a:xfrm>
            <a:off x="5486349" y="2532744"/>
            <a:ext cx="1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查詢結果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2710F20-C705-4F88-B3B2-EF72222A702A}"/>
              </a:ext>
            </a:extLst>
          </p:cNvPr>
          <p:cNvSpPr txBox="1"/>
          <p:nvPr/>
        </p:nvSpPr>
        <p:spPr>
          <a:xfrm>
            <a:off x="6844683" y="3562954"/>
            <a:ext cx="312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查詢成功</a:t>
            </a:r>
            <a:r>
              <a:rPr lang="en-US" altLang="zh-TW" dirty="0"/>
              <a:t>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8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947796-091B-4A73-AB9B-80AB077D6B8E}"/>
              </a:ext>
            </a:extLst>
          </p:cNvPr>
          <p:cNvSpPr/>
          <p:nvPr/>
        </p:nvSpPr>
        <p:spPr>
          <a:xfrm>
            <a:off x="5579616" y="4485078"/>
            <a:ext cx="2778710" cy="1180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45CE0C-2998-4803-9C12-E40CAB8B9538}"/>
              </a:ext>
            </a:extLst>
          </p:cNvPr>
          <p:cNvSpPr/>
          <p:nvPr/>
        </p:nvSpPr>
        <p:spPr>
          <a:xfrm>
            <a:off x="6096000" y="4598633"/>
            <a:ext cx="1592062" cy="8022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032B2-7D22-486C-9D02-ED02868C29E4}"/>
              </a:ext>
            </a:extLst>
          </p:cNvPr>
          <p:cNvSpPr/>
          <p:nvPr/>
        </p:nvSpPr>
        <p:spPr>
          <a:xfrm>
            <a:off x="4740676" y="426128"/>
            <a:ext cx="7164280" cy="5557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7D4EF8-EFC1-4588-8945-0F448D51F3DE}"/>
              </a:ext>
            </a:extLst>
          </p:cNvPr>
          <p:cNvSpPr txBox="1"/>
          <p:nvPr/>
        </p:nvSpPr>
        <p:spPr>
          <a:xfrm>
            <a:off x="2435441" y="1016492"/>
            <a:ext cx="6495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帳號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FB98F3-FD8C-4D14-8BE3-7677B1D50B02}"/>
              </a:ext>
            </a:extLst>
          </p:cNvPr>
          <p:cNvSpPr txBox="1"/>
          <p:nvPr/>
        </p:nvSpPr>
        <p:spPr>
          <a:xfrm>
            <a:off x="2635928" y="2314742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密碼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904E755-1A64-4E86-9984-1F6A824C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089" y="3618190"/>
            <a:ext cx="1895475" cy="60950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2FF62B-A562-42E2-A9A5-2A5E6E0D7FB4}"/>
              </a:ext>
            </a:extLst>
          </p:cNvPr>
          <p:cNvSpPr txBox="1"/>
          <p:nvPr/>
        </p:nvSpPr>
        <p:spPr>
          <a:xfrm>
            <a:off x="2529395" y="3494116"/>
            <a:ext cx="6431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驗證碼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BFD547-4FF7-4AEC-971E-53D1D8EF078C}"/>
              </a:ext>
            </a:extLst>
          </p:cNvPr>
          <p:cNvSpPr/>
          <p:nvPr/>
        </p:nvSpPr>
        <p:spPr>
          <a:xfrm>
            <a:off x="6604986" y="3612992"/>
            <a:ext cx="1589103" cy="60950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3C025B-6468-438C-B8E5-7A063AF7E034}"/>
              </a:ext>
            </a:extLst>
          </p:cNvPr>
          <p:cNvSpPr/>
          <p:nvPr/>
        </p:nvSpPr>
        <p:spPr>
          <a:xfrm>
            <a:off x="6604986" y="1104404"/>
            <a:ext cx="3506680" cy="619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D2764D-C5A1-42CE-8DE5-E14BCA4821E8}"/>
              </a:ext>
            </a:extLst>
          </p:cNvPr>
          <p:cNvSpPr/>
          <p:nvPr/>
        </p:nvSpPr>
        <p:spPr>
          <a:xfrm>
            <a:off x="6604986" y="2416855"/>
            <a:ext cx="3506680" cy="619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7828F7-DF85-446C-B104-5F0D7A3783C5}"/>
              </a:ext>
            </a:extLst>
          </p:cNvPr>
          <p:cNvSpPr txBox="1"/>
          <p:nvPr/>
        </p:nvSpPr>
        <p:spPr>
          <a:xfrm>
            <a:off x="571130" y="536644"/>
            <a:ext cx="372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LG_01</a:t>
            </a:r>
            <a:r>
              <a:rPr lang="zh-TW" altLang="en-US" dirty="0"/>
              <a:t>登入畫面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374E66-1B2A-4ECF-A6DC-DEC4BA848636}"/>
              </a:ext>
            </a:extLst>
          </p:cNvPr>
          <p:cNvSpPr txBox="1"/>
          <p:nvPr/>
        </p:nvSpPr>
        <p:spPr>
          <a:xfrm>
            <a:off x="10174873" y="3848059"/>
            <a:ext cx="165799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看不懂換一組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A60D2B-9A15-4640-8331-B3C3556F0AFE}"/>
              </a:ext>
            </a:extLst>
          </p:cNvPr>
          <p:cNvSpPr/>
          <p:nvPr/>
        </p:nvSpPr>
        <p:spPr>
          <a:xfrm>
            <a:off x="5502676" y="4435368"/>
            <a:ext cx="2778710" cy="1180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02F541-FFA1-46BB-8A14-A4CF7CFA49DD}"/>
              </a:ext>
            </a:extLst>
          </p:cNvPr>
          <p:cNvSpPr txBox="1"/>
          <p:nvPr/>
        </p:nvSpPr>
        <p:spPr>
          <a:xfrm>
            <a:off x="5745331" y="4721167"/>
            <a:ext cx="229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確認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665DC4B-BD5A-4C62-9E34-A57740835D57}"/>
              </a:ext>
            </a:extLst>
          </p:cNvPr>
          <p:cNvSpPr/>
          <p:nvPr/>
        </p:nvSpPr>
        <p:spPr>
          <a:xfrm>
            <a:off x="8722311" y="4435368"/>
            <a:ext cx="2778710" cy="11807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E9B55D3-FFCE-4D9F-8275-438330F4DCD8}"/>
              </a:ext>
            </a:extLst>
          </p:cNvPr>
          <p:cNvSpPr txBox="1"/>
          <p:nvPr/>
        </p:nvSpPr>
        <p:spPr>
          <a:xfrm>
            <a:off x="8908001" y="4716317"/>
            <a:ext cx="229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/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53544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9F9453-1067-4C91-A321-4D8B4B325808}"/>
              </a:ext>
            </a:extLst>
          </p:cNvPr>
          <p:cNvSpPr/>
          <p:nvPr/>
        </p:nvSpPr>
        <p:spPr>
          <a:xfrm>
            <a:off x="4731798" y="559293"/>
            <a:ext cx="7164280" cy="5557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LG_01</a:t>
            </a:r>
            <a:r>
              <a:rPr kumimoji="0" lang="zh-TW" altLang="en-US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登入畫面</a:t>
            </a:r>
            <a:r>
              <a:rPr kumimoji="0" lang="en-US" altLang="zh-TW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AD6909-812D-41EC-A5D0-C0071C19F463}"/>
              </a:ext>
            </a:extLst>
          </p:cNvPr>
          <p:cNvSpPr/>
          <p:nvPr/>
        </p:nvSpPr>
        <p:spPr>
          <a:xfrm>
            <a:off x="5477522" y="1105270"/>
            <a:ext cx="5868140" cy="41991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68929C-AAC2-4754-9309-CA22B265938A}"/>
              </a:ext>
            </a:extLst>
          </p:cNvPr>
          <p:cNvSpPr txBox="1"/>
          <p:nvPr/>
        </p:nvSpPr>
        <p:spPr>
          <a:xfrm>
            <a:off x="2866006" y="1715291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姓名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F1CEAD-BBDB-4695-926C-6320A2AA87CA}"/>
              </a:ext>
            </a:extLst>
          </p:cNvPr>
          <p:cNvSpPr txBox="1"/>
          <p:nvPr/>
        </p:nvSpPr>
        <p:spPr>
          <a:xfrm>
            <a:off x="2866007" y="2530430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年紀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8DFA289-BA92-44C7-BC73-14F49C97E21B}"/>
              </a:ext>
            </a:extLst>
          </p:cNvPr>
          <p:cNvSpPr txBox="1"/>
          <p:nvPr/>
        </p:nvSpPr>
        <p:spPr>
          <a:xfrm>
            <a:off x="6375646" y="1726278"/>
            <a:ext cx="45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編號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695694E-A54F-406F-9AA6-27DC520B1477}"/>
              </a:ext>
            </a:extLst>
          </p:cNvPr>
          <p:cNvSpPr txBox="1"/>
          <p:nvPr/>
        </p:nvSpPr>
        <p:spPr>
          <a:xfrm>
            <a:off x="6171459" y="2573669"/>
            <a:ext cx="495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出生日期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098C29-A65A-4A44-9F34-9917691CC4AC}"/>
              </a:ext>
            </a:extLst>
          </p:cNvPr>
          <p:cNvSpPr txBox="1"/>
          <p:nvPr/>
        </p:nvSpPr>
        <p:spPr>
          <a:xfrm>
            <a:off x="2848252" y="3522437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電話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6E1271E-8333-43AD-ABE3-7A009D8B588B}"/>
              </a:ext>
            </a:extLst>
          </p:cNvPr>
          <p:cNvSpPr txBox="1"/>
          <p:nvPr/>
        </p:nvSpPr>
        <p:spPr>
          <a:xfrm>
            <a:off x="2866007" y="4386696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地址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A91691-AF88-4C03-9598-10173BEBD8AD}"/>
              </a:ext>
            </a:extLst>
          </p:cNvPr>
          <p:cNvSpPr/>
          <p:nvPr/>
        </p:nvSpPr>
        <p:spPr>
          <a:xfrm>
            <a:off x="5477522" y="1105270"/>
            <a:ext cx="586814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17B756-1D25-434E-B869-368C31E59516}"/>
              </a:ext>
            </a:extLst>
          </p:cNvPr>
          <p:cNvSpPr txBox="1"/>
          <p:nvPr/>
        </p:nvSpPr>
        <p:spPr>
          <a:xfrm>
            <a:off x="5477522" y="1138013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查詢基本資料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424A4C-A905-4E9A-9B57-242C2CF14C18}"/>
              </a:ext>
            </a:extLst>
          </p:cNvPr>
          <p:cNvSpPr/>
          <p:nvPr/>
        </p:nvSpPr>
        <p:spPr>
          <a:xfrm>
            <a:off x="6507331" y="1761173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沈明楷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08FA8A-436E-4080-9F1E-FAE2CB18D779}"/>
              </a:ext>
            </a:extLst>
          </p:cNvPr>
          <p:cNvSpPr/>
          <p:nvPr/>
        </p:nvSpPr>
        <p:spPr>
          <a:xfrm>
            <a:off x="9163236" y="1780662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S107000681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C275A3-0DED-448C-92A6-D90DA062961A}"/>
              </a:ext>
            </a:extLst>
          </p:cNvPr>
          <p:cNvSpPr/>
          <p:nvPr/>
        </p:nvSpPr>
        <p:spPr>
          <a:xfrm>
            <a:off x="6507331" y="2579260"/>
            <a:ext cx="1349409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21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218DFE8-77C3-41AD-9D2D-178007AD739B}"/>
              </a:ext>
            </a:extLst>
          </p:cNvPr>
          <p:cNvSpPr/>
          <p:nvPr/>
        </p:nvSpPr>
        <p:spPr>
          <a:xfrm>
            <a:off x="9470993" y="2583150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1999.09.04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DF2533-E810-4EBB-89A5-3572B0BBA0DD}"/>
              </a:ext>
            </a:extLst>
          </p:cNvPr>
          <p:cNvSpPr/>
          <p:nvPr/>
        </p:nvSpPr>
        <p:spPr>
          <a:xfrm>
            <a:off x="6507331" y="3539922"/>
            <a:ext cx="2998711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0912-345-678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CA2CCE3-CD18-4B77-8D03-478336943F5F}"/>
              </a:ext>
            </a:extLst>
          </p:cNvPr>
          <p:cNvSpPr/>
          <p:nvPr/>
        </p:nvSpPr>
        <p:spPr>
          <a:xfrm>
            <a:off x="6525085" y="4408743"/>
            <a:ext cx="4600114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台南市永康區崑大路 </a:t>
            </a:r>
            <a:r>
              <a:rPr lang="en-US" altLang="zh-TW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195 </a:t>
            </a:r>
            <a:r>
              <a:rPr lang="zh-TW" alt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號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D8F3D21-387F-4CB3-89B9-D43A3435C453}"/>
              </a:ext>
            </a:extLst>
          </p:cNvPr>
          <p:cNvCxnSpPr>
            <a:cxnSpLocks/>
          </p:cNvCxnSpPr>
          <p:nvPr/>
        </p:nvCxnSpPr>
        <p:spPr>
          <a:xfrm>
            <a:off x="10921013" y="1332754"/>
            <a:ext cx="276690" cy="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08C66E-D532-4127-985C-081CF6277E7D}"/>
              </a:ext>
            </a:extLst>
          </p:cNvPr>
          <p:cNvSpPr txBox="1"/>
          <p:nvPr/>
        </p:nvSpPr>
        <p:spPr>
          <a:xfrm>
            <a:off x="281126" y="6008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AD_01_011 </a:t>
            </a:r>
            <a:r>
              <a:rPr lang="zh-TW" altLang="en-US" dirty="0"/>
              <a:t>可使用員工基本資料查看功能</a:t>
            </a:r>
          </a:p>
        </p:txBody>
      </p:sp>
    </p:spTree>
    <p:extLst>
      <p:ext uri="{BB962C8B-B14F-4D97-AF65-F5344CB8AC3E}">
        <p14:creationId xmlns:p14="http://schemas.microsoft.com/office/powerpoint/2010/main" val="370563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56BC7FE-13E1-493B-B231-DAE251F09FD2}"/>
              </a:ext>
            </a:extLst>
          </p:cNvPr>
          <p:cNvSpPr txBox="1"/>
          <p:nvPr/>
        </p:nvSpPr>
        <p:spPr>
          <a:xfrm>
            <a:off x="-71021" y="10208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AD_01_012 (</a:t>
            </a:r>
            <a:r>
              <a:rPr lang="zh-TW" altLang="en-US" dirty="0"/>
              <a:t>基本資料修改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>
                <a:latin typeface="+mj-ea"/>
                <a:ea typeface="+mj-ea"/>
              </a:rPr>
              <a:t>點選鉛筆可以更改，更改完成可點選儲存按鈕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52C114-C22F-4E5F-866B-D8FCBCA6C57A}"/>
              </a:ext>
            </a:extLst>
          </p:cNvPr>
          <p:cNvSpPr/>
          <p:nvPr/>
        </p:nvSpPr>
        <p:spPr>
          <a:xfrm>
            <a:off x="4731798" y="559293"/>
            <a:ext cx="7164280" cy="5557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LG_01</a:t>
            </a:r>
            <a:r>
              <a:rPr kumimoji="0" lang="zh-TW" altLang="en-US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登入畫面</a:t>
            </a:r>
            <a:r>
              <a:rPr kumimoji="0" lang="en-US" altLang="zh-TW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72AFBF-6DEA-44B1-BC3E-D8264751DE7B}"/>
              </a:ext>
            </a:extLst>
          </p:cNvPr>
          <p:cNvSpPr/>
          <p:nvPr/>
        </p:nvSpPr>
        <p:spPr>
          <a:xfrm>
            <a:off x="5477522" y="1105270"/>
            <a:ext cx="5868140" cy="46147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DF6C274-F0FE-4093-BE43-733A3C576C37}"/>
              </a:ext>
            </a:extLst>
          </p:cNvPr>
          <p:cNvSpPr txBox="1"/>
          <p:nvPr/>
        </p:nvSpPr>
        <p:spPr>
          <a:xfrm>
            <a:off x="6375646" y="1726278"/>
            <a:ext cx="45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編號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FA7CD01-2536-407D-B9E7-EBB7A66F5220}"/>
              </a:ext>
            </a:extLst>
          </p:cNvPr>
          <p:cNvSpPr txBox="1"/>
          <p:nvPr/>
        </p:nvSpPr>
        <p:spPr>
          <a:xfrm>
            <a:off x="6171459" y="2573669"/>
            <a:ext cx="495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出生日期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880B531-1EE9-42CA-9311-1A4B5A4B7A75}"/>
              </a:ext>
            </a:extLst>
          </p:cNvPr>
          <p:cNvSpPr/>
          <p:nvPr/>
        </p:nvSpPr>
        <p:spPr>
          <a:xfrm>
            <a:off x="5477522" y="1105270"/>
            <a:ext cx="586814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65E0F0B-B703-4988-98DF-6FFBF96DE5D6}"/>
              </a:ext>
            </a:extLst>
          </p:cNvPr>
          <p:cNvSpPr txBox="1"/>
          <p:nvPr/>
        </p:nvSpPr>
        <p:spPr>
          <a:xfrm>
            <a:off x="5477522" y="1138013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修改基本資料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8B74256-8789-46BA-AEFA-CF39B7A70B1D}"/>
              </a:ext>
            </a:extLst>
          </p:cNvPr>
          <p:cNvSpPr/>
          <p:nvPr/>
        </p:nvSpPr>
        <p:spPr>
          <a:xfrm>
            <a:off x="6507331" y="1761173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沈明楷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4D9FDD-F453-4518-A6D1-436586489602}"/>
              </a:ext>
            </a:extLst>
          </p:cNvPr>
          <p:cNvSpPr/>
          <p:nvPr/>
        </p:nvSpPr>
        <p:spPr>
          <a:xfrm>
            <a:off x="9163236" y="1780662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S107000681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E0573B-D123-47CE-936E-72CD7264D327}"/>
              </a:ext>
            </a:extLst>
          </p:cNvPr>
          <p:cNvSpPr/>
          <p:nvPr/>
        </p:nvSpPr>
        <p:spPr>
          <a:xfrm>
            <a:off x="6507331" y="2579260"/>
            <a:ext cx="1349409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21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4C95D06-9880-4593-AA63-E60A79C9B9A0}"/>
              </a:ext>
            </a:extLst>
          </p:cNvPr>
          <p:cNvSpPr/>
          <p:nvPr/>
        </p:nvSpPr>
        <p:spPr>
          <a:xfrm>
            <a:off x="9470993" y="2583150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1999.09.04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436939-8FD5-4B16-8E50-1F406FD7FA1D}"/>
              </a:ext>
            </a:extLst>
          </p:cNvPr>
          <p:cNvSpPr/>
          <p:nvPr/>
        </p:nvSpPr>
        <p:spPr>
          <a:xfrm>
            <a:off x="6507331" y="3539922"/>
            <a:ext cx="2998711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0912-345-678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CFA742-B9B0-4240-9F81-421397D9EF46}"/>
              </a:ext>
            </a:extLst>
          </p:cNvPr>
          <p:cNvSpPr/>
          <p:nvPr/>
        </p:nvSpPr>
        <p:spPr>
          <a:xfrm>
            <a:off x="6525085" y="4408743"/>
            <a:ext cx="4600114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台南市永康區崑大路 </a:t>
            </a:r>
            <a:r>
              <a:rPr lang="en-US" altLang="zh-TW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195 </a:t>
            </a:r>
            <a:r>
              <a:rPr lang="zh-TW" alt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號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D8798834-DE16-4364-95E7-5806B74BD238}"/>
              </a:ext>
            </a:extLst>
          </p:cNvPr>
          <p:cNvCxnSpPr>
            <a:cxnSpLocks/>
          </p:cNvCxnSpPr>
          <p:nvPr/>
        </p:nvCxnSpPr>
        <p:spPr>
          <a:xfrm>
            <a:off x="10921013" y="1332754"/>
            <a:ext cx="276690" cy="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铅笔符号图标- ICON 图标下载- 设计业- 让设计更简单- 设计创造更好价值">
            <a:extLst>
              <a:ext uri="{FF2B5EF4-FFF2-40B4-BE49-F238E27FC236}">
                <a16:creationId xmlns:a16="http://schemas.microsoft.com/office/drawing/2014/main" id="{03DA9A79-AD41-40C7-A488-45E9F924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599" y="3458273"/>
            <a:ext cx="545333" cy="60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14F7E1B-680C-4888-8CFC-D55F78C47C14}"/>
              </a:ext>
            </a:extLst>
          </p:cNvPr>
          <p:cNvSpPr txBox="1"/>
          <p:nvPr/>
        </p:nvSpPr>
        <p:spPr>
          <a:xfrm>
            <a:off x="2866006" y="1715291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姓名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0BB667-FC94-4D50-AEBC-EC3A339CA65C}"/>
              </a:ext>
            </a:extLst>
          </p:cNvPr>
          <p:cNvSpPr txBox="1"/>
          <p:nvPr/>
        </p:nvSpPr>
        <p:spPr>
          <a:xfrm>
            <a:off x="2866007" y="2530430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年紀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66CD100-420A-464F-A7BA-AD42C2A102A2}"/>
              </a:ext>
            </a:extLst>
          </p:cNvPr>
          <p:cNvSpPr txBox="1"/>
          <p:nvPr/>
        </p:nvSpPr>
        <p:spPr>
          <a:xfrm>
            <a:off x="2848252" y="3522437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電話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84268DD-7A3B-4CA3-8F92-5B83A676A789}"/>
              </a:ext>
            </a:extLst>
          </p:cNvPr>
          <p:cNvSpPr txBox="1"/>
          <p:nvPr/>
        </p:nvSpPr>
        <p:spPr>
          <a:xfrm>
            <a:off x="2866007" y="4386696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地址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220FFFB-61ED-4117-B2EE-2BD2D9153E47}"/>
              </a:ext>
            </a:extLst>
          </p:cNvPr>
          <p:cNvSpPr/>
          <p:nvPr/>
        </p:nvSpPr>
        <p:spPr>
          <a:xfrm>
            <a:off x="6473297" y="5052700"/>
            <a:ext cx="16882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2366E73-ACFB-4F2E-8483-6B481D9C0803}"/>
              </a:ext>
            </a:extLst>
          </p:cNvPr>
          <p:cNvSpPr txBox="1"/>
          <p:nvPr/>
        </p:nvSpPr>
        <p:spPr>
          <a:xfrm>
            <a:off x="6661573" y="5043144"/>
            <a:ext cx="131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/>
              <a:t>儲存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9F5BC7C-7C80-4192-B08B-0F037008D090}"/>
              </a:ext>
            </a:extLst>
          </p:cNvPr>
          <p:cNvSpPr/>
          <p:nvPr/>
        </p:nvSpPr>
        <p:spPr>
          <a:xfrm>
            <a:off x="8775480" y="5072944"/>
            <a:ext cx="16882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B4E83EB-1EF9-4564-BCCF-5E05024E6FC7}"/>
              </a:ext>
            </a:extLst>
          </p:cNvPr>
          <p:cNvSpPr txBox="1"/>
          <p:nvPr/>
        </p:nvSpPr>
        <p:spPr>
          <a:xfrm>
            <a:off x="8842158" y="5043144"/>
            <a:ext cx="1597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/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294609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56BC7FE-13E1-493B-B231-DAE251F09FD2}"/>
              </a:ext>
            </a:extLst>
          </p:cNvPr>
          <p:cNvSpPr txBox="1"/>
          <p:nvPr/>
        </p:nvSpPr>
        <p:spPr>
          <a:xfrm>
            <a:off x="-103572" y="56084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AD_01_012 (</a:t>
            </a:r>
            <a:r>
              <a:rPr lang="zh-TW" altLang="en-US" dirty="0"/>
              <a:t>基本資料修改完成畫面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>
                <a:latin typeface="+mj-ea"/>
                <a:ea typeface="+mj-ea"/>
              </a:rPr>
              <a:t>點選鉛筆可以更改，更改完成可點選儲存按鈕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82B9B8-247E-499C-B6A8-2CC7AFCF5044}"/>
              </a:ext>
            </a:extLst>
          </p:cNvPr>
          <p:cNvSpPr/>
          <p:nvPr/>
        </p:nvSpPr>
        <p:spPr>
          <a:xfrm>
            <a:off x="4731798" y="559293"/>
            <a:ext cx="7164280" cy="55574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LG_01</a:t>
            </a:r>
            <a:r>
              <a:rPr kumimoji="0" lang="zh-TW" altLang="en-US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登入畫面</a:t>
            </a:r>
            <a:r>
              <a:rPr kumimoji="0" lang="en-US" altLang="zh-TW" sz="1800" b="0" i="0" u="none" strike="noStrike" kern="1200" cap="none" spc="0" normalizeH="0" baseline="0" noProof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FE3AB6-54B9-4295-94AE-595143A28650}"/>
              </a:ext>
            </a:extLst>
          </p:cNvPr>
          <p:cNvSpPr/>
          <p:nvPr/>
        </p:nvSpPr>
        <p:spPr>
          <a:xfrm>
            <a:off x="5477522" y="1171852"/>
            <a:ext cx="5868140" cy="45142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B6E824C-6309-493A-84F4-2496FEABB0DE}"/>
              </a:ext>
            </a:extLst>
          </p:cNvPr>
          <p:cNvSpPr txBox="1"/>
          <p:nvPr/>
        </p:nvSpPr>
        <p:spPr>
          <a:xfrm>
            <a:off x="6375646" y="1726278"/>
            <a:ext cx="45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編號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7FB9F7-444F-4140-808F-482A91D82154}"/>
              </a:ext>
            </a:extLst>
          </p:cNvPr>
          <p:cNvSpPr txBox="1"/>
          <p:nvPr/>
        </p:nvSpPr>
        <p:spPr>
          <a:xfrm>
            <a:off x="6171459" y="2573669"/>
            <a:ext cx="495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出生日期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4E9717C-3296-437D-AE09-C476C7490DF5}"/>
              </a:ext>
            </a:extLst>
          </p:cNvPr>
          <p:cNvSpPr/>
          <p:nvPr/>
        </p:nvSpPr>
        <p:spPr>
          <a:xfrm>
            <a:off x="5477522" y="1105270"/>
            <a:ext cx="586814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C06768D-9F97-43E5-9BE9-B16C5BF0ECBC}"/>
              </a:ext>
            </a:extLst>
          </p:cNvPr>
          <p:cNvSpPr txBox="1"/>
          <p:nvPr/>
        </p:nvSpPr>
        <p:spPr>
          <a:xfrm>
            <a:off x="5477522" y="1138013"/>
            <a:ext cx="205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修改基本資料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88886F-9990-40E8-949A-35ABA37B3EC7}"/>
              </a:ext>
            </a:extLst>
          </p:cNvPr>
          <p:cNvSpPr/>
          <p:nvPr/>
        </p:nvSpPr>
        <p:spPr>
          <a:xfrm>
            <a:off x="6507331" y="1761173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沈明楷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5937B7B-A9CC-47B6-8478-5E491B60D572}"/>
              </a:ext>
            </a:extLst>
          </p:cNvPr>
          <p:cNvSpPr/>
          <p:nvPr/>
        </p:nvSpPr>
        <p:spPr>
          <a:xfrm>
            <a:off x="9163236" y="1780662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S107000681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785AEB-4BCD-4BC2-9305-F936F8D93117}"/>
              </a:ext>
            </a:extLst>
          </p:cNvPr>
          <p:cNvSpPr/>
          <p:nvPr/>
        </p:nvSpPr>
        <p:spPr>
          <a:xfrm>
            <a:off x="6507331" y="2579260"/>
            <a:ext cx="1349409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21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F888BF-0DD3-4CB6-92B4-29451CBFD145}"/>
              </a:ext>
            </a:extLst>
          </p:cNvPr>
          <p:cNvSpPr/>
          <p:nvPr/>
        </p:nvSpPr>
        <p:spPr>
          <a:xfrm>
            <a:off x="9470993" y="2583150"/>
            <a:ext cx="1544715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1999.09.04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50870F-24FD-4F77-A30E-41030595197F}"/>
              </a:ext>
            </a:extLst>
          </p:cNvPr>
          <p:cNvSpPr/>
          <p:nvPr/>
        </p:nvSpPr>
        <p:spPr>
          <a:xfrm>
            <a:off x="6507331" y="3539922"/>
            <a:ext cx="2998711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0912-345-678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574AC1-E90B-4EF2-8155-AD2C3A45537B}"/>
              </a:ext>
            </a:extLst>
          </p:cNvPr>
          <p:cNvSpPr/>
          <p:nvPr/>
        </p:nvSpPr>
        <p:spPr>
          <a:xfrm>
            <a:off x="6525085" y="4408743"/>
            <a:ext cx="4600114" cy="442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台南市永康區崑大路 </a:t>
            </a:r>
            <a:r>
              <a:rPr lang="en-US" altLang="zh-TW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195 </a:t>
            </a:r>
            <a:r>
              <a:rPr lang="zh-TW" alt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Ruda"/>
              </a:rPr>
              <a:t>號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129AA16-B553-436A-895E-608CE4B82E4B}"/>
              </a:ext>
            </a:extLst>
          </p:cNvPr>
          <p:cNvCxnSpPr>
            <a:cxnSpLocks/>
          </p:cNvCxnSpPr>
          <p:nvPr/>
        </p:nvCxnSpPr>
        <p:spPr>
          <a:xfrm>
            <a:off x="10921013" y="1332754"/>
            <a:ext cx="276690" cy="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A51111-EFC8-4FA9-9622-3516C04EEDE2}"/>
              </a:ext>
            </a:extLst>
          </p:cNvPr>
          <p:cNvSpPr txBox="1"/>
          <p:nvPr/>
        </p:nvSpPr>
        <p:spPr>
          <a:xfrm>
            <a:off x="2803125" y="4369583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地址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409BAE-D41B-4B4B-BDFF-CAC8D6C9F79D}"/>
              </a:ext>
            </a:extLst>
          </p:cNvPr>
          <p:cNvSpPr txBox="1"/>
          <p:nvPr/>
        </p:nvSpPr>
        <p:spPr>
          <a:xfrm>
            <a:off x="2848252" y="3522437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電話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142F981-3D14-4EA4-9AA3-0E7D69670BB0}"/>
              </a:ext>
            </a:extLst>
          </p:cNvPr>
          <p:cNvSpPr txBox="1"/>
          <p:nvPr/>
        </p:nvSpPr>
        <p:spPr>
          <a:xfrm>
            <a:off x="2866007" y="2530430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年紀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2A2902-38AE-4D43-A5F5-1770DE73E831}"/>
              </a:ext>
            </a:extLst>
          </p:cNvPr>
          <p:cNvSpPr txBox="1"/>
          <p:nvPr/>
        </p:nvSpPr>
        <p:spPr>
          <a:xfrm>
            <a:off x="2866006" y="1715291"/>
            <a:ext cx="6495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姓名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F5482D-0289-4EDE-AE43-3917BAC20C20}"/>
              </a:ext>
            </a:extLst>
          </p:cNvPr>
          <p:cNvSpPr/>
          <p:nvPr/>
        </p:nvSpPr>
        <p:spPr>
          <a:xfrm>
            <a:off x="6625701" y="4989345"/>
            <a:ext cx="16882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613DBA2-7092-492B-B465-E057EACE0C41}"/>
              </a:ext>
            </a:extLst>
          </p:cNvPr>
          <p:cNvSpPr/>
          <p:nvPr/>
        </p:nvSpPr>
        <p:spPr>
          <a:xfrm>
            <a:off x="8825142" y="4999801"/>
            <a:ext cx="16882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A2E5D3B-591A-4158-AD8E-CD9A5544E135}"/>
              </a:ext>
            </a:extLst>
          </p:cNvPr>
          <p:cNvSpPr txBox="1"/>
          <p:nvPr/>
        </p:nvSpPr>
        <p:spPr>
          <a:xfrm>
            <a:off x="4343399" y="5050677"/>
            <a:ext cx="616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/>
              <a:t>儲存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605612A-67D2-4E89-99A1-210ABA546793}"/>
              </a:ext>
            </a:extLst>
          </p:cNvPr>
          <p:cNvSpPr txBox="1"/>
          <p:nvPr/>
        </p:nvSpPr>
        <p:spPr>
          <a:xfrm>
            <a:off x="6584270" y="5066289"/>
            <a:ext cx="616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取消</a:t>
            </a:r>
            <a:endParaRPr lang="zh-TW" altLang="en-US" sz="1800" b="1" dirty="0"/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ECCE62C3-1E36-4796-BA8F-73DC7B52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759" y="3460973"/>
            <a:ext cx="542591" cy="609653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2C8621B0-6899-4E2B-A972-15951C10DED8}"/>
              </a:ext>
            </a:extLst>
          </p:cNvPr>
          <p:cNvSpPr/>
          <p:nvPr/>
        </p:nvSpPr>
        <p:spPr>
          <a:xfrm>
            <a:off x="6648190" y="2700527"/>
            <a:ext cx="3416127" cy="19195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7ECBD4E-64E5-4A3D-B631-0B4C1F85EF16}"/>
              </a:ext>
            </a:extLst>
          </p:cNvPr>
          <p:cNvSpPr txBox="1"/>
          <p:nvPr/>
        </p:nvSpPr>
        <p:spPr>
          <a:xfrm>
            <a:off x="7669402" y="3432924"/>
            <a:ext cx="212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儲存成功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60" name="流程圖: 匯合連接點 59">
            <a:extLst>
              <a:ext uri="{FF2B5EF4-FFF2-40B4-BE49-F238E27FC236}">
                <a16:creationId xmlns:a16="http://schemas.microsoft.com/office/drawing/2014/main" id="{4881AB1F-36A5-48CC-AEAF-3FE1CFB1BDC5}"/>
              </a:ext>
            </a:extLst>
          </p:cNvPr>
          <p:cNvSpPr/>
          <p:nvPr/>
        </p:nvSpPr>
        <p:spPr>
          <a:xfrm>
            <a:off x="9688385" y="2764267"/>
            <a:ext cx="272465" cy="280923"/>
          </a:xfrm>
          <a:prstGeom prst="flowChartSummingJunc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75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2043B5-0807-487D-856D-090ABFA72F65}"/>
              </a:ext>
            </a:extLst>
          </p:cNvPr>
          <p:cNvSpPr/>
          <p:nvPr/>
        </p:nvSpPr>
        <p:spPr>
          <a:xfrm>
            <a:off x="4481188" y="556619"/>
            <a:ext cx="7164280" cy="5557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2A4652-9C01-4D26-89AE-D32A5318E040}"/>
              </a:ext>
            </a:extLst>
          </p:cNvPr>
          <p:cNvSpPr txBox="1"/>
          <p:nvPr/>
        </p:nvSpPr>
        <p:spPr>
          <a:xfrm>
            <a:off x="295922" y="55929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AD_01_013</a:t>
            </a:r>
            <a:r>
              <a:rPr lang="zh-TW" altLang="en-US" dirty="0"/>
              <a:t>設備資料庫維護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E7895F-B12C-4637-9BB1-61789D33678B}"/>
              </a:ext>
            </a:extLst>
          </p:cNvPr>
          <p:cNvSpPr/>
          <p:nvPr/>
        </p:nvSpPr>
        <p:spPr>
          <a:xfrm>
            <a:off x="4492839" y="565708"/>
            <a:ext cx="7164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083BCC-565A-47CE-8509-A0BDE833961E}"/>
              </a:ext>
            </a:extLst>
          </p:cNvPr>
          <p:cNvSpPr txBox="1"/>
          <p:nvPr/>
        </p:nvSpPr>
        <p:spPr>
          <a:xfrm>
            <a:off x="4492839" y="55929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設備資料庫維護系統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FB6E650-C58F-42A3-9C04-09EC979B6DD3}"/>
              </a:ext>
            </a:extLst>
          </p:cNvPr>
          <p:cNvCxnSpPr/>
          <p:nvPr/>
        </p:nvCxnSpPr>
        <p:spPr>
          <a:xfrm>
            <a:off x="10582182" y="772357"/>
            <a:ext cx="213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164FF8F-0364-4DAD-91DC-6F353D7613E2}"/>
              </a:ext>
            </a:extLst>
          </p:cNvPr>
          <p:cNvSpPr/>
          <p:nvPr/>
        </p:nvSpPr>
        <p:spPr>
          <a:xfrm>
            <a:off x="10958454" y="650960"/>
            <a:ext cx="213064" cy="1988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E166D0D8-7E7D-4641-AFCF-67BF6B3256F9}"/>
              </a:ext>
            </a:extLst>
          </p:cNvPr>
          <p:cNvSpPr/>
          <p:nvPr/>
        </p:nvSpPr>
        <p:spPr>
          <a:xfrm>
            <a:off x="11253924" y="529558"/>
            <a:ext cx="403195" cy="4288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F7A4803-FB10-46F2-9A38-D1F373621A56}"/>
              </a:ext>
            </a:extLst>
          </p:cNvPr>
          <p:cNvSpPr txBox="1"/>
          <p:nvPr/>
        </p:nvSpPr>
        <p:spPr>
          <a:xfrm>
            <a:off x="4731798" y="1872971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分類類別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C8B92B0-7E7A-4CA7-9638-71109CA53155}"/>
              </a:ext>
            </a:extLst>
          </p:cNvPr>
          <p:cNvSpPr txBox="1"/>
          <p:nvPr/>
        </p:nvSpPr>
        <p:spPr>
          <a:xfrm>
            <a:off x="4731798" y="126387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設備編號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96F3784-9D64-45A3-9F96-8DB16A68CF39}"/>
              </a:ext>
            </a:extLst>
          </p:cNvPr>
          <p:cNvSpPr txBox="1"/>
          <p:nvPr/>
        </p:nvSpPr>
        <p:spPr>
          <a:xfrm>
            <a:off x="7954393" y="129613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設備名稱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39094FA-9CB4-47D5-A177-0CC411808F57}"/>
              </a:ext>
            </a:extLst>
          </p:cNvPr>
          <p:cNvSpPr txBox="1"/>
          <p:nvPr/>
        </p:nvSpPr>
        <p:spPr>
          <a:xfrm>
            <a:off x="4731798" y="2507890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登入日期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0669849-70DC-4942-9E3E-31008561B008}"/>
              </a:ext>
            </a:extLst>
          </p:cNvPr>
          <p:cNvSpPr txBox="1"/>
          <p:nvPr/>
        </p:nvSpPr>
        <p:spPr>
          <a:xfrm>
            <a:off x="4731798" y="3520248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規格明細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1B82AB-6FA5-491A-8E50-9F0D78C79ADE}"/>
              </a:ext>
            </a:extLst>
          </p:cNvPr>
          <p:cNvSpPr/>
          <p:nvPr/>
        </p:nvSpPr>
        <p:spPr>
          <a:xfrm>
            <a:off x="4595572" y="5077120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最前筆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7005B3-6252-41E8-878D-0E35ED04C52E}"/>
              </a:ext>
            </a:extLst>
          </p:cNvPr>
          <p:cNvSpPr/>
          <p:nvPr/>
        </p:nvSpPr>
        <p:spPr>
          <a:xfrm>
            <a:off x="5590062" y="5077120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上一筆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F82B003-B353-4A5B-A670-6501BB304D33}"/>
              </a:ext>
            </a:extLst>
          </p:cNvPr>
          <p:cNvSpPr/>
          <p:nvPr/>
        </p:nvSpPr>
        <p:spPr>
          <a:xfrm>
            <a:off x="6560875" y="5077120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下一筆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409BAE-E549-4B2B-8CC0-2D6D69125826}"/>
              </a:ext>
            </a:extLst>
          </p:cNvPr>
          <p:cNvSpPr/>
          <p:nvPr/>
        </p:nvSpPr>
        <p:spPr>
          <a:xfrm>
            <a:off x="7554158" y="5075784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最後筆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BB9311-58DE-4A82-A704-67B1265D0D7A}"/>
              </a:ext>
            </a:extLst>
          </p:cNvPr>
          <p:cNvSpPr/>
          <p:nvPr/>
        </p:nvSpPr>
        <p:spPr>
          <a:xfrm>
            <a:off x="8538553" y="5088672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F1055D-1528-43D3-B707-0445BFBCE5A8}"/>
              </a:ext>
            </a:extLst>
          </p:cNvPr>
          <p:cNvSpPr/>
          <p:nvPr/>
        </p:nvSpPr>
        <p:spPr>
          <a:xfrm>
            <a:off x="9531836" y="5075784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D727432-5944-4B52-BB4C-77B077C73803}"/>
              </a:ext>
            </a:extLst>
          </p:cNvPr>
          <p:cNvSpPr/>
          <p:nvPr/>
        </p:nvSpPr>
        <p:spPr>
          <a:xfrm>
            <a:off x="10555445" y="5075784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2A0C058-8C0C-42EF-A7B6-8FA96FF0C229}"/>
              </a:ext>
            </a:extLst>
          </p:cNvPr>
          <p:cNvSpPr/>
          <p:nvPr/>
        </p:nvSpPr>
        <p:spPr>
          <a:xfrm>
            <a:off x="5823751" y="1263879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4D947F2-5B48-4880-B9F2-66B8B8536A72}"/>
              </a:ext>
            </a:extLst>
          </p:cNvPr>
          <p:cNvSpPr/>
          <p:nvPr/>
        </p:nvSpPr>
        <p:spPr>
          <a:xfrm>
            <a:off x="9092768" y="1280009"/>
            <a:ext cx="2483713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677DCE-CCE6-48BC-9064-990DC186D999}"/>
              </a:ext>
            </a:extLst>
          </p:cNvPr>
          <p:cNvSpPr/>
          <p:nvPr/>
        </p:nvSpPr>
        <p:spPr>
          <a:xfrm>
            <a:off x="5823751" y="1865565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39911C-7538-43B0-A295-EE8595C5185D}"/>
              </a:ext>
            </a:extLst>
          </p:cNvPr>
          <p:cNvSpPr/>
          <p:nvPr/>
        </p:nvSpPr>
        <p:spPr>
          <a:xfrm>
            <a:off x="9081109" y="1870710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7B0C2DD-FDA8-42FF-872F-74B8D7BF8C59}"/>
              </a:ext>
            </a:extLst>
          </p:cNvPr>
          <p:cNvSpPr/>
          <p:nvPr/>
        </p:nvSpPr>
        <p:spPr>
          <a:xfrm>
            <a:off x="583403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A7E860C-4B93-4259-80A9-CC5F90696BCF}"/>
              </a:ext>
            </a:extLst>
          </p:cNvPr>
          <p:cNvSpPr/>
          <p:nvPr/>
        </p:nvSpPr>
        <p:spPr>
          <a:xfrm>
            <a:off x="5834037" y="3182320"/>
            <a:ext cx="4348650" cy="1190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合併 49">
            <a:extLst>
              <a:ext uri="{FF2B5EF4-FFF2-40B4-BE49-F238E27FC236}">
                <a16:creationId xmlns:a16="http://schemas.microsoft.com/office/drawing/2014/main" id="{8A191979-00E1-4B51-82E0-201E09351C26}"/>
              </a:ext>
            </a:extLst>
          </p:cNvPr>
          <p:cNvSpPr/>
          <p:nvPr/>
        </p:nvSpPr>
        <p:spPr>
          <a:xfrm>
            <a:off x="6445992" y="2587723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FC8CFCB-52F1-4957-BFC9-0B8C6CD547E1}"/>
              </a:ext>
            </a:extLst>
          </p:cNvPr>
          <p:cNvSpPr/>
          <p:nvPr/>
        </p:nvSpPr>
        <p:spPr>
          <a:xfrm>
            <a:off x="707466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合併 53">
            <a:extLst>
              <a:ext uri="{FF2B5EF4-FFF2-40B4-BE49-F238E27FC236}">
                <a16:creationId xmlns:a16="http://schemas.microsoft.com/office/drawing/2014/main" id="{D6F04BAF-FD6C-4C3A-9FED-E3D3FA2BD78F}"/>
              </a:ext>
            </a:extLst>
          </p:cNvPr>
          <p:cNvSpPr/>
          <p:nvPr/>
        </p:nvSpPr>
        <p:spPr>
          <a:xfrm>
            <a:off x="7700703" y="2577206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AD56BAD-AB01-40FF-A8CD-74C4E0DB33EA}"/>
              </a:ext>
            </a:extLst>
          </p:cNvPr>
          <p:cNvSpPr/>
          <p:nvPr/>
        </p:nvSpPr>
        <p:spPr>
          <a:xfrm>
            <a:off x="8436178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合併 57">
            <a:extLst>
              <a:ext uri="{FF2B5EF4-FFF2-40B4-BE49-F238E27FC236}">
                <a16:creationId xmlns:a16="http://schemas.microsoft.com/office/drawing/2014/main" id="{C34BD04C-C3D9-4196-A9D7-B842447D8028}"/>
              </a:ext>
            </a:extLst>
          </p:cNvPr>
          <p:cNvSpPr/>
          <p:nvPr/>
        </p:nvSpPr>
        <p:spPr>
          <a:xfrm>
            <a:off x="9037615" y="2578029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E31230F-8C8D-46DC-906E-3453127A79DA}"/>
              </a:ext>
            </a:extLst>
          </p:cNvPr>
          <p:cNvSpPr txBox="1"/>
          <p:nvPr/>
        </p:nvSpPr>
        <p:spPr>
          <a:xfrm>
            <a:off x="6691303" y="2524020"/>
            <a:ext cx="28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年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4F0F5B5-9AA7-482C-8B32-24714EF3E166}"/>
              </a:ext>
            </a:extLst>
          </p:cNvPr>
          <p:cNvSpPr txBox="1"/>
          <p:nvPr/>
        </p:nvSpPr>
        <p:spPr>
          <a:xfrm>
            <a:off x="7989163" y="2540072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月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CEB3433-6B8E-48E9-A556-EB24198F397A}"/>
              </a:ext>
            </a:extLst>
          </p:cNvPr>
          <p:cNvSpPr txBox="1"/>
          <p:nvPr/>
        </p:nvSpPr>
        <p:spPr>
          <a:xfrm>
            <a:off x="9403296" y="2550031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日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A99F8ED-A48A-41B2-A3DF-8BDA5012E654}"/>
              </a:ext>
            </a:extLst>
          </p:cNvPr>
          <p:cNvSpPr txBox="1"/>
          <p:nvPr/>
        </p:nvSpPr>
        <p:spPr>
          <a:xfrm>
            <a:off x="7952148" y="1879975"/>
            <a:ext cx="14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商品序號</a:t>
            </a:r>
          </a:p>
        </p:txBody>
      </p:sp>
    </p:spTree>
    <p:extLst>
      <p:ext uri="{BB962C8B-B14F-4D97-AF65-F5344CB8AC3E}">
        <p14:creationId xmlns:p14="http://schemas.microsoft.com/office/powerpoint/2010/main" val="391319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3E0F7E-4891-4B8E-87F3-005CD11A04EC}"/>
              </a:ext>
            </a:extLst>
          </p:cNvPr>
          <p:cNvSpPr/>
          <p:nvPr/>
        </p:nvSpPr>
        <p:spPr>
          <a:xfrm>
            <a:off x="4481188" y="556619"/>
            <a:ext cx="7164280" cy="5557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10E432-1F48-488E-8DDC-7F4E876CF619}"/>
              </a:ext>
            </a:extLst>
          </p:cNvPr>
          <p:cNvSpPr/>
          <p:nvPr/>
        </p:nvSpPr>
        <p:spPr>
          <a:xfrm>
            <a:off x="4492839" y="565708"/>
            <a:ext cx="7164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55A818-C85D-46F0-80D6-06C615727D80}"/>
              </a:ext>
            </a:extLst>
          </p:cNvPr>
          <p:cNvSpPr txBox="1"/>
          <p:nvPr/>
        </p:nvSpPr>
        <p:spPr>
          <a:xfrm>
            <a:off x="4492839" y="55929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設備資料庫維護系統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E9F9AA-C118-4E2A-A3AC-D1DEF4E69EC9}"/>
              </a:ext>
            </a:extLst>
          </p:cNvPr>
          <p:cNvCxnSpPr/>
          <p:nvPr/>
        </p:nvCxnSpPr>
        <p:spPr>
          <a:xfrm>
            <a:off x="10582182" y="772357"/>
            <a:ext cx="213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A9A367-1C53-4049-A580-22C63DA76D34}"/>
              </a:ext>
            </a:extLst>
          </p:cNvPr>
          <p:cNvSpPr/>
          <p:nvPr/>
        </p:nvSpPr>
        <p:spPr>
          <a:xfrm>
            <a:off x="10958454" y="650960"/>
            <a:ext cx="213064" cy="1988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B331EBA6-6C31-427F-A29E-C6FF6BB922F5}"/>
              </a:ext>
            </a:extLst>
          </p:cNvPr>
          <p:cNvSpPr/>
          <p:nvPr/>
        </p:nvSpPr>
        <p:spPr>
          <a:xfrm>
            <a:off x="11253924" y="529558"/>
            <a:ext cx="403195" cy="4288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82FF9F-DE71-4304-BDC1-F566197F6C7D}"/>
              </a:ext>
            </a:extLst>
          </p:cNvPr>
          <p:cNvSpPr txBox="1"/>
          <p:nvPr/>
        </p:nvSpPr>
        <p:spPr>
          <a:xfrm>
            <a:off x="4731798" y="1872971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分類類別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6CFD83-8806-40DB-AA31-67C10ADD8E42}"/>
              </a:ext>
            </a:extLst>
          </p:cNvPr>
          <p:cNvSpPr txBox="1"/>
          <p:nvPr/>
        </p:nvSpPr>
        <p:spPr>
          <a:xfrm>
            <a:off x="4731798" y="126387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設備編號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EFC710-2379-43B4-99FC-6A6DE6EB4495}"/>
              </a:ext>
            </a:extLst>
          </p:cNvPr>
          <p:cNvSpPr txBox="1"/>
          <p:nvPr/>
        </p:nvSpPr>
        <p:spPr>
          <a:xfrm>
            <a:off x="7954393" y="129613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F0B8E2-C9B9-4490-9128-0B24962FE4B8}"/>
              </a:ext>
            </a:extLst>
          </p:cNvPr>
          <p:cNvSpPr txBox="1"/>
          <p:nvPr/>
        </p:nvSpPr>
        <p:spPr>
          <a:xfrm>
            <a:off x="4731798" y="2507890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登入日期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CC4AD0-1D9A-44C7-B42C-57A84E9CA847}"/>
              </a:ext>
            </a:extLst>
          </p:cNvPr>
          <p:cNvSpPr/>
          <p:nvPr/>
        </p:nvSpPr>
        <p:spPr>
          <a:xfrm>
            <a:off x="4651624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最前筆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1CBFEF-F984-47DA-B19D-0738A0A3158C}"/>
              </a:ext>
            </a:extLst>
          </p:cNvPr>
          <p:cNvSpPr/>
          <p:nvPr/>
        </p:nvSpPr>
        <p:spPr>
          <a:xfrm>
            <a:off x="5606249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上一筆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523892-6D22-42BB-BC3E-ED15C56C9247}"/>
              </a:ext>
            </a:extLst>
          </p:cNvPr>
          <p:cNvSpPr/>
          <p:nvPr/>
        </p:nvSpPr>
        <p:spPr>
          <a:xfrm>
            <a:off x="6548832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下一筆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5FF432-6678-4C82-9454-D5BFA11E776D}"/>
              </a:ext>
            </a:extLst>
          </p:cNvPr>
          <p:cNvSpPr/>
          <p:nvPr/>
        </p:nvSpPr>
        <p:spPr>
          <a:xfrm>
            <a:off x="751228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最後筆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355641-D057-4C16-B071-B7BF8978C120}"/>
              </a:ext>
            </a:extLst>
          </p:cNvPr>
          <p:cNvSpPr/>
          <p:nvPr/>
        </p:nvSpPr>
        <p:spPr>
          <a:xfrm>
            <a:off x="846893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46DE68-C963-4DEF-B6ED-719487DB208D}"/>
              </a:ext>
            </a:extLst>
          </p:cNvPr>
          <p:cNvSpPr/>
          <p:nvPr/>
        </p:nvSpPr>
        <p:spPr>
          <a:xfrm>
            <a:off x="9418325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485586-788F-4400-B60E-E18B82E814AC}"/>
              </a:ext>
            </a:extLst>
          </p:cNvPr>
          <p:cNvSpPr/>
          <p:nvPr/>
        </p:nvSpPr>
        <p:spPr>
          <a:xfrm>
            <a:off x="10360908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235FB3-715E-4C65-8B9A-3B2305672C45}"/>
              </a:ext>
            </a:extLst>
          </p:cNvPr>
          <p:cNvSpPr/>
          <p:nvPr/>
        </p:nvSpPr>
        <p:spPr>
          <a:xfrm>
            <a:off x="5823751" y="1263879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BC24C1-E72F-4ACF-9CEC-43FD3DF82F69}"/>
              </a:ext>
            </a:extLst>
          </p:cNvPr>
          <p:cNvSpPr/>
          <p:nvPr/>
        </p:nvSpPr>
        <p:spPr>
          <a:xfrm>
            <a:off x="9092768" y="1280009"/>
            <a:ext cx="2483713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3CFD74-3577-4F46-A5F2-41A76A75FAB2}"/>
              </a:ext>
            </a:extLst>
          </p:cNvPr>
          <p:cNvSpPr/>
          <p:nvPr/>
        </p:nvSpPr>
        <p:spPr>
          <a:xfrm>
            <a:off x="5823751" y="1865565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AC964F-71B7-4F3B-A1AB-919AE91E3E4C}"/>
              </a:ext>
            </a:extLst>
          </p:cNvPr>
          <p:cNvSpPr/>
          <p:nvPr/>
        </p:nvSpPr>
        <p:spPr>
          <a:xfrm>
            <a:off x="9081109" y="1870710"/>
            <a:ext cx="2483712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791CA6-AEC2-4C50-A1D9-8A020081A4BF}"/>
              </a:ext>
            </a:extLst>
          </p:cNvPr>
          <p:cNvSpPr/>
          <p:nvPr/>
        </p:nvSpPr>
        <p:spPr>
          <a:xfrm>
            <a:off x="583403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流程圖: 合併 27">
            <a:extLst>
              <a:ext uri="{FF2B5EF4-FFF2-40B4-BE49-F238E27FC236}">
                <a16:creationId xmlns:a16="http://schemas.microsoft.com/office/drawing/2014/main" id="{4A7C42DD-A5ED-473E-84EF-B4315232FE27}"/>
              </a:ext>
            </a:extLst>
          </p:cNvPr>
          <p:cNvSpPr/>
          <p:nvPr/>
        </p:nvSpPr>
        <p:spPr>
          <a:xfrm>
            <a:off x="6445992" y="2587723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DA9BB3-54EA-42FC-AC82-26D7C5CC4EA5}"/>
              </a:ext>
            </a:extLst>
          </p:cNvPr>
          <p:cNvSpPr/>
          <p:nvPr/>
        </p:nvSpPr>
        <p:spPr>
          <a:xfrm>
            <a:off x="707466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合併 29">
            <a:extLst>
              <a:ext uri="{FF2B5EF4-FFF2-40B4-BE49-F238E27FC236}">
                <a16:creationId xmlns:a16="http://schemas.microsoft.com/office/drawing/2014/main" id="{0550AF10-4315-410E-AAD8-1150C80172E6}"/>
              </a:ext>
            </a:extLst>
          </p:cNvPr>
          <p:cNvSpPr/>
          <p:nvPr/>
        </p:nvSpPr>
        <p:spPr>
          <a:xfrm>
            <a:off x="7700703" y="2577206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82B710-7D9F-481D-A432-850C97ACD3BE}"/>
              </a:ext>
            </a:extLst>
          </p:cNvPr>
          <p:cNvSpPr/>
          <p:nvPr/>
        </p:nvSpPr>
        <p:spPr>
          <a:xfrm>
            <a:off x="8436178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合併 31">
            <a:extLst>
              <a:ext uri="{FF2B5EF4-FFF2-40B4-BE49-F238E27FC236}">
                <a16:creationId xmlns:a16="http://schemas.microsoft.com/office/drawing/2014/main" id="{0086E077-9F7F-403C-B24C-E0FC003C95A0}"/>
              </a:ext>
            </a:extLst>
          </p:cNvPr>
          <p:cNvSpPr/>
          <p:nvPr/>
        </p:nvSpPr>
        <p:spPr>
          <a:xfrm>
            <a:off x="9037615" y="2578029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8D51416-055C-4D41-B2C8-59CF1A26692B}"/>
              </a:ext>
            </a:extLst>
          </p:cNvPr>
          <p:cNvSpPr txBox="1"/>
          <p:nvPr/>
        </p:nvSpPr>
        <p:spPr>
          <a:xfrm>
            <a:off x="6691303" y="2524020"/>
            <a:ext cx="28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年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775FEA2-7D11-498E-A66E-02114A5914C5}"/>
              </a:ext>
            </a:extLst>
          </p:cNvPr>
          <p:cNvSpPr txBox="1"/>
          <p:nvPr/>
        </p:nvSpPr>
        <p:spPr>
          <a:xfrm>
            <a:off x="7989163" y="2540072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月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23EC6AC-CD49-4DAF-9CB1-198235AB4016}"/>
              </a:ext>
            </a:extLst>
          </p:cNvPr>
          <p:cNvSpPr txBox="1"/>
          <p:nvPr/>
        </p:nvSpPr>
        <p:spPr>
          <a:xfrm>
            <a:off x="9403296" y="2550031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日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7271905-240A-449D-A030-888A14332CC7}"/>
              </a:ext>
            </a:extLst>
          </p:cNvPr>
          <p:cNvSpPr txBox="1"/>
          <p:nvPr/>
        </p:nvSpPr>
        <p:spPr>
          <a:xfrm>
            <a:off x="7952148" y="1879975"/>
            <a:ext cx="14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商品序號</a:t>
            </a:r>
          </a:p>
        </p:txBody>
      </p:sp>
      <p:graphicFrame>
        <p:nvGraphicFramePr>
          <p:cNvPr id="37" name="表格 37">
            <a:extLst>
              <a:ext uri="{FF2B5EF4-FFF2-40B4-BE49-F238E27FC236}">
                <a16:creationId xmlns:a16="http://schemas.microsoft.com/office/drawing/2014/main" id="{26DFFFEE-77BF-4372-A3B4-DF7E709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1479"/>
              </p:ext>
            </p:extLst>
          </p:nvPr>
        </p:nvGraphicFramePr>
        <p:xfrm>
          <a:off x="4794088" y="2945907"/>
          <a:ext cx="63206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70">
                  <a:extLst>
                    <a:ext uri="{9D8B030D-6E8A-4147-A177-3AD203B41FA5}">
                      <a16:colId xmlns:a16="http://schemas.microsoft.com/office/drawing/2014/main" val="265174179"/>
                    </a:ext>
                  </a:extLst>
                </a:gridCol>
                <a:gridCol w="2106870">
                  <a:extLst>
                    <a:ext uri="{9D8B030D-6E8A-4147-A177-3AD203B41FA5}">
                      <a16:colId xmlns:a16="http://schemas.microsoft.com/office/drawing/2014/main" val="1085410209"/>
                    </a:ext>
                  </a:extLst>
                </a:gridCol>
                <a:gridCol w="2106870">
                  <a:extLst>
                    <a:ext uri="{9D8B030D-6E8A-4147-A177-3AD203B41FA5}">
                      <a16:colId xmlns:a16="http://schemas.microsoft.com/office/drawing/2014/main" val="1561304852"/>
                    </a:ext>
                  </a:extLst>
                </a:gridCol>
              </a:tblGrid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修改日期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維護內容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52317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104.9.16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定期保養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處理中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8044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106.12.3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送修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3599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3188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8787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16931"/>
                  </a:ext>
                </a:extLst>
              </a:tr>
            </a:tbl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87831AF0-C5B5-47FF-B4EC-775B040A6F46}"/>
              </a:ext>
            </a:extLst>
          </p:cNvPr>
          <p:cNvSpPr/>
          <p:nvPr/>
        </p:nvSpPr>
        <p:spPr>
          <a:xfrm>
            <a:off x="10063574" y="2494676"/>
            <a:ext cx="970623" cy="4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6A76283-4CA1-458B-B82D-F4C2267D079A}"/>
              </a:ext>
            </a:extLst>
          </p:cNvPr>
          <p:cNvSpPr txBox="1"/>
          <p:nvPr/>
        </p:nvSpPr>
        <p:spPr>
          <a:xfrm>
            <a:off x="5903650" y="1296139"/>
            <a:ext cx="179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00000003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C3FA862-7BE0-4D2F-BCC8-3698CEAEB6C4}"/>
              </a:ext>
            </a:extLst>
          </p:cNvPr>
          <p:cNvSpPr txBox="1"/>
          <p:nvPr/>
        </p:nvSpPr>
        <p:spPr>
          <a:xfrm>
            <a:off x="9289060" y="1312269"/>
            <a:ext cx="18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ASUS</a:t>
            </a:r>
            <a:r>
              <a:rPr lang="zh-TW" altLang="en-US" dirty="0"/>
              <a:t>電腦主機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EA6956-D4F5-40AD-8ECD-101ECFFBE9EB}"/>
              </a:ext>
            </a:extLst>
          </p:cNvPr>
          <p:cNvSpPr txBox="1"/>
          <p:nvPr/>
        </p:nvSpPr>
        <p:spPr>
          <a:xfrm>
            <a:off x="5834037" y="1879975"/>
            <a:ext cx="15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A0001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FFF0D24-B00F-4825-9264-C535925FB25F}"/>
              </a:ext>
            </a:extLst>
          </p:cNvPr>
          <p:cNvSpPr txBox="1"/>
          <p:nvPr/>
        </p:nvSpPr>
        <p:spPr>
          <a:xfrm>
            <a:off x="9070197" y="1903700"/>
            <a:ext cx="24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JLLFL-FBXBF-DFWWE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5982EA7-8759-40E8-B5EF-1EA386BE67BD}"/>
              </a:ext>
            </a:extLst>
          </p:cNvPr>
          <p:cNvSpPr txBox="1"/>
          <p:nvPr/>
        </p:nvSpPr>
        <p:spPr>
          <a:xfrm>
            <a:off x="178257" y="52955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AD_01_013</a:t>
            </a:r>
            <a:r>
              <a:rPr lang="zh-TW" altLang="en-US" dirty="0"/>
              <a:t>設備資料庫維護</a:t>
            </a:r>
          </a:p>
        </p:txBody>
      </p:sp>
    </p:spTree>
    <p:extLst>
      <p:ext uri="{BB962C8B-B14F-4D97-AF65-F5344CB8AC3E}">
        <p14:creationId xmlns:p14="http://schemas.microsoft.com/office/powerpoint/2010/main" val="109260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88B987-CE6F-4C2E-AE96-A51501B4AAF3}"/>
              </a:ext>
            </a:extLst>
          </p:cNvPr>
          <p:cNvSpPr/>
          <p:nvPr/>
        </p:nvSpPr>
        <p:spPr>
          <a:xfrm>
            <a:off x="4481188" y="556619"/>
            <a:ext cx="7164280" cy="5557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C37048-DE2E-44B6-A9B2-EF7A3CEB5E00}"/>
              </a:ext>
            </a:extLst>
          </p:cNvPr>
          <p:cNvSpPr/>
          <p:nvPr/>
        </p:nvSpPr>
        <p:spPr>
          <a:xfrm>
            <a:off x="4492839" y="565708"/>
            <a:ext cx="7164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68B538-589A-4E42-AB85-D53E42B0D10C}"/>
              </a:ext>
            </a:extLst>
          </p:cNvPr>
          <p:cNvSpPr txBox="1"/>
          <p:nvPr/>
        </p:nvSpPr>
        <p:spPr>
          <a:xfrm>
            <a:off x="4492839" y="55929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設備資料庫維護系統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DD42F76-C082-4E31-B887-7429A6F14511}"/>
              </a:ext>
            </a:extLst>
          </p:cNvPr>
          <p:cNvCxnSpPr/>
          <p:nvPr/>
        </p:nvCxnSpPr>
        <p:spPr>
          <a:xfrm>
            <a:off x="10582182" y="772357"/>
            <a:ext cx="213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FBCF04C-8688-498A-B5FE-C3AD16869B88}"/>
              </a:ext>
            </a:extLst>
          </p:cNvPr>
          <p:cNvSpPr/>
          <p:nvPr/>
        </p:nvSpPr>
        <p:spPr>
          <a:xfrm>
            <a:off x="10958454" y="650960"/>
            <a:ext cx="213064" cy="1988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70B75D11-B4B6-446C-A957-CBFFDEE8BD3D}"/>
              </a:ext>
            </a:extLst>
          </p:cNvPr>
          <p:cNvSpPr/>
          <p:nvPr/>
        </p:nvSpPr>
        <p:spPr>
          <a:xfrm>
            <a:off x="11253924" y="529558"/>
            <a:ext cx="403195" cy="4288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1F93C0-F38F-4F86-BD5C-387AC0F9D2E4}"/>
              </a:ext>
            </a:extLst>
          </p:cNvPr>
          <p:cNvSpPr txBox="1"/>
          <p:nvPr/>
        </p:nvSpPr>
        <p:spPr>
          <a:xfrm>
            <a:off x="4731798" y="1872971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分類類別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D18E4C-41DC-4BC5-B0AE-E1620EEC12F6}"/>
              </a:ext>
            </a:extLst>
          </p:cNvPr>
          <p:cNvSpPr txBox="1"/>
          <p:nvPr/>
        </p:nvSpPr>
        <p:spPr>
          <a:xfrm>
            <a:off x="4731798" y="126387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設備編號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98D4AC-2C8E-4C66-803A-85EF8E4A6032}"/>
              </a:ext>
            </a:extLst>
          </p:cNvPr>
          <p:cNvSpPr txBox="1"/>
          <p:nvPr/>
        </p:nvSpPr>
        <p:spPr>
          <a:xfrm>
            <a:off x="7954393" y="129613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設備名稱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38B41A-FF25-4C48-86B9-E8E52E7BBF4A}"/>
              </a:ext>
            </a:extLst>
          </p:cNvPr>
          <p:cNvSpPr txBox="1"/>
          <p:nvPr/>
        </p:nvSpPr>
        <p:spPr>
          <a:xfrm>
            <a:off x="4731798" y="2507890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登入日期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4133B9-1B13-4297-8386-2956730D7408}"/>
              </a:ext>
            </a:extLst>
          </p:cNvPr>
          <p:cNvSpPr/>
          <p:nvPr/>
        </p:nvSpPr>
        <p:spPr>
          <a:xfrm>
            <a:off x="4651624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最前筆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A83B26-2C3D-4E53-86DE-F8B3C482F7A1}"/>
              </a:ext>
            </a:extLst>
          </p:cNvPr>
          <p:cNvSpPr/>
          <p:nvPr/>
        </p:nvSpPr>
        <p:spPr>
          <a:xfrm>
            <a:off x="5606249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上一筆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C9BADF-6736-4F46-9F0D-0AEC834198E9}"/>
              </a:ext>
            </a:extLst>
          </p:cNvPr>
          <p:cNvSpPr/>
          <p:nvPr/>
        </p:nvSpPr>
        <p:spPr>
          <a:xfrm>
            <a:off x="6548832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下一筆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DB014A-0570-4702-935E-5039876E75CE}"/>
              </a:ext>
            </a:extLst>
          </p:cNvPr>
          <p:cNvSpPr/>
          <p:nvPr/>
        </p:nvSpPr>
        <p:spPr>
          <a:xfrm>
            <a:off x="751228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最後筆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AD43A2-4BE6-42A1-9360-4F25B947AB10}"/>
              </a:ext>
            </a:extLst>
          </p:cNvPr>
          <p:cNvSpPr/>
          <p:nvPr/>
        </p:nvSpPr>
        <p:spPr>
          <a:xfrm>
            <a:off x="846893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DA0A20-258C-4A72-9D47-6193C6DE4BEC}"/>
              </a:ext>
            </a:extLst>
          </p:cNvPr>
          <p:cNvSpPr/>
          <p:nvPr/>
        </p:nvSpPr>
        <p:spPr>
          <a:xfrm>
            <a:off x="9418325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E8BFF5-B148-40C2-B56B-6B028A72955B}"/>
              </a:ext>
            </a:extLst>
          </p:cNvPr>
          <p:cNvSpPr/>
          <p:nvPr/>
        </p:nvSpPr>
        <p:spPr>
          <a:xfrm>
            <a:off x="10360908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D47E05-55E3-49E9-8498-CB907930E6BC}"/>
              </a:ext>
            </a:extLst>
          </p:cNvPr>
          <p:cNvSpPr/>
          <p:nvPr/>
        </p:nvSpPr>
        <p:spPr>
          <a:xfrm>
            <a:off x="5823751" y="1263879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644D3-B54B-4E4F-BC0C-90AE550B0A4B}"/>
              </a:ext>
            </a:extLst>
          </p:cNvPr>
          <p:cNvSpPr/>
          <p:nvPr/>
        </p:nvSpPr>
        <p:spPr>
          <a:xfrm>
            <a:off x="9092768" y="1280009"/>
            <a:ext cx="2483713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4D008-470F-4350-83FC-C72AE406F62D}"/>
              </a:ext>
            </a:extLst>
          </p:cNvPr>
          <p:cNvSpPr/>
          <p:nvPr/>
        </p:nvSpPr>
        <p:spPr>
          <a:xfrm>
            <a:off x="5823751" y="1865565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45AA9B-CBBD-46A5-83BF-13C18C9FCC3D}"/>
              </a:ext>
            </a:extLst>
          </p:cNvPr>
          <p:cNvSpPr/>
          <p:nvPr/>
        </p:nvSpPr>
        <p:spPr>
          <a:xfrm>
            <a:off x="9081109" y="1870710"/>
            <a:ext cx="2483712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8423A6-5E6E-45E2-8F7F-1EDD2270C3F5}"/>
              </a:ext>
            </a:extLst>
          </p:cNvPr>
          <p:cNvSpPr/>
          <p:nvPr/>
        </p:nvSpPr>
        <p:spPr>
          <a:xfrm>
            <a:off x="583403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流程圖: 合併 25">
            <a:extLst>
              <a:ext uri="{FF2B5EF4-FFF2-40B4-BE49-F238E27FC236}">
                <a16:creationId xmlns:a16="http://schemas.microsoft.com/office/drawing/2014/main" id="{18185296-9521-4D7A-BE1D-5DE0520A0D92}"/>
              </a:ext>
            </a:extLst>
          </p:cNvPr>
          <p:cNvSpPr/>
          <p:nvPr/>
        </p:nvSpPr>
        <p:spPr>
          <a:xfrm>
            <a:off x="6445992" y="2587723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B5EB28-9C40-4525-9016-926B38172D1F}"/>
              </a:ext>
            </a:extLst>
          </p:cNvPr>
          <p:cNvSpPr/>
          <p:nvPr/>
        </p:nvSpPr>
        <p:spPr>
          <a:xfrm>
            <a:off x="7074667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流程圖: 合併 27">
            <a:extLst>
              <a:ext uri="{FF2B5EF4-FFF2-40B4-BE49-F238E27FC236}">
                <a16:creationId xmlns:a16="http://schemas.microsoft.com/office/drawing/2014/main" id="{A7CD32DC-7640-470D-9D79-E977A19D4B68}"/>
              </a:ext>
            </a:extLst>
          </p:cNvPr>
          <p:cNvSpPr/>
          <p:nvPr/>
        </p:nvSpPr>
        <p:spPr>
          <a:xfrm>
            <a:off x="7700703" y="2577206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25707E-2FC6-4604-8225-B007FA8989AF}"/>
              </a:ext>
            </a:extLst>
          </p:cNvPr>
          <p:cNvSpPr/>
          <p:nvPr/>
        </p:nvSpPr>
        <p:spPr>
          <a:xfrm>
            <a:off x="8436178" y="2491760"/>
            <a:ext cx="877481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合併 29">
            <a:extLst>
              <a:ext uri="{FF2B5EF4-FFF2-40B4-BE49-F238E27FC236}">
                <a16:creationId xmlns:a16="http://schemas.microsoft.com/office/drawing/2014/main" id="{15600431-CF8A-459B-BF9E-7D3177C68D44}"/>
              </a:ext>
            </a:extLst>
          </p:cNvPr>
          <p:cNvSpPr/>
          <p:nvPr/>
        </p:nvSpPr>
        <p:spPr>
          <a:xfrm>
            <a:off x="9037615" y="2578029"/>
            <a:ext cx="251445" cy="25185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5C5A542-BB5F-4D0A-93EC-3AF9C1EB2C70}"/>
              </a:ext>
            </a:extLst>
          </p:cNvPr>
          <p:cNvSpPr txBox="1"/>
          <p:nvPr/>
        </p:nvSpPr>
        <p:spPr>
          <a:xfrm>
            <a:off x="6691303" y="2524020"/>
            <a:ext cx="28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年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31596D2-C6A8-436F-8882-7CEFCCFF0C5F}"/>
              </a:ext>
            </a:extLst>
          </p:cNvPr>
          <p:cNvSpPr txBox="1"/>
          <p:nvPr/>
        </p:nvSpPr>
        <p:spPr>
          <a:xfrm>
            <a:off x="7989163" y="2540072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7A9614E-B5FD-4CA0-AE07-EA0E36BCD1DD}"/>
              </a:ext>
            </a:extLst>
          </p:cNvPr>
          <p:cNvSpPr txBox="1"/>
          <p:nvPr/>
        </p:nvSpPr>
        <p:spPr>
          <a:xfrm>
            <a:off x="9403296" y="2550031"/>
            <a:ext cx="32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日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0ED5E8-D639-42FB-840A-6245ABFF1CEA}"/>
              </a:ext>
            </a:extLst>
          </p:cNvPr>
          <p:cNvSpPr txBox="1"/>
          <p:nvPr/>
        </p:nvSpPr>
        <p:spPr>
          <a:xfrm>
            <a:off x="7952148" y="1879975"/>
            <a:ext cx="14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商品序號</a:t>
            </a:r>
          </a:p>
        </p:txBody>
      </p:sp>
      <p:graphicFrame>
        <p:nvGraphicFramePr>
          <p:cNvPr id="35" name="表格 37">
            <a:extLst>
              <a:ext uri="{FF2B5EF4-FFF2-40B4-BE49-F238E27FC236}">
                <a16:creationId xmlns:a16="http://schemas.microsoft.com/office/drawing/2014/main" id="{AD65E50D-2068-4AE5-8269-FFFB98836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6768"/>
              </p:ext>
            </p:extLst>
          </p:nvPr>
        </p:nvGraphicFramePr>
        <p:xfrm>
          <a:off x="4794088" y="2945907"/>
          <a:ext cx="63206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870">
                  <a:extLst>
                    <a:ext uri="{9D8B030D-6E8A-4147-A177-3AD203B41FA5}">
                      <a16:colId xmlns:a16="http://schemas.microsoft.com/office/drawing/2014/main" val="265174179"/>
                    </a:ext>
                  </a:extLst>
                </a:gridCol>
                <a:gridCol w="2106870">
                  <a:extLst>
                    <a:ext uri="{9D8B030D-6E8A-4147-A177-3AD203B41FA5}">
                      <a16:colId xmlns:a16="http://schemas.microsoft.com/office/drawing/2014/main" val="1085410209"/>
                    </a:ext>
                  </a:extLst>
                </a:gridCol>
                <a:gridCol w="2106870">
                  <a:extLst>
                    <a:ext uri="{9D8B030D-6E8A-4147-A177-3AD203B41FA5}">
                      <a16:colId xmlns:a16="http://schemas.microsoft.com/office/drawing/2014/main" val="1561304852"/>
                    </a:ext>
                  </a:extLst>
                </a:gridCol>
              </a:tblGrid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修改日期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維護內容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52317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109.11.7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08044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3599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31881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8787"/>
                  </a:ext>
                </a:extLst>
              </a:tr>
              <a:tr h="3416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16931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DB0B8CA5-D5AB-4FED-A33F-361F36170561}"/>
              </a:ext>
            </a:extLst>
          </p:cNvPr>
          <p:cNvSpPr/>
          <p:nvPr/>
        </p:nvSpPr>
        <p:spPr>
          <a:xfrm>
            <a:off x="10063574" y="2494676"/>
            <a:ext cx="970623" cy="4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查詢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CE49CE-D2CD-4512-A3FF-7CAD14984A5F}"/>
              </a:ext>
            </a:extLst>
          </p:cNvPr>
          <p:cNvSpPr txBox="1"/>
          <p:nvPr/>
        </p:nvSpPr>
        <p:spPr>
          <a:xfrm>
            <a:off x="5903650" y="1296139"/>
            <a:ext cx="179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00000005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2D77AA7-DA87-409F-AE91-2DF97514B0AE}"/>
              </a:ext>
            </a:extLst>
          </p:cNvPr>
          <p:cNvSpPr txBox="1"/>
          <p:nvPr/>
        </p:nvSpPr>
        <p:spPr>
          <a:xfrm>
            <a:off x="9289060" y="1312269"/>
            <a:ext cx="18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EPSON</a:t>
            </a:r>
            <a:r>
              <a:rPr lang="zh-TW" altLang="en-US" dirty="0"/>
              <a:t>投影機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8E14ED-596E-4B44-A7A1-AD4142B3373C}"/>
              </a:ext>
            </a:extLst>
          </p:cNvPr>
          <p:cNvSpPr txBox="1"/>
          <p:nvPr/>
        </p:nvSpPr>
        <p:spPr>
          <a:xfrm>
            <a:off x="5913792" y="1879975"/>
            <a:ext cx="15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E0005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85E34BC-C589-4E7C-902A-C9F4EF697E34}"/>
              </a:ext>
            </a:extLst>
          </p:cNvPr>
          <p:cNvSpPr txBox="1"/>
          <p:nvPr/>
        </p:nvSpPr>
        <p:spPr>
          <a:xfrm>
            <a:off x="9314642" y="1879339"/>
            <a:ext cx="24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V11H876054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76C170-91E0-4D6F-86DE-E0CD7B4E5DE3}"/>
              </a:ext>
            </a:extLst>
          </p:cNvPr>
          <p:cNvSpPr txBox="1"/>
          <p:nvPr/>
        </p:nvSpPr>
        <p:spPr>
          <a:xfrm>
            <a:off x="381740" y="5926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AD_01_013A</a:t>
            </a:r>
            <a:r>
              <a:rPr lang="zh-TW" altLang="en-US" dirty="0"/>
              <a:t>資料庫新增</a:t>
            </a:r>
          </a:p>
        </p:txBody>
      </p:sp>
    </p:spTree>
    <p:extLst>
      <p:ext uri="{BB962C8B-B14F-4D97-AF65-F5344CB8AC3E}">
        <p14:creationId xmlns:p14="http://schemas.microsoft.com/office/powerpoint/2010/main" val="369103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88B987-CE6F-4C2E-AE96-A51501B4AAF3}"/>
              </a:ext>
            </a:extLst>
          </p:cNvPr>
          <p:cNvSpPr/>
          <p:nvPr/>
        </p:nvSpPr>
        <p:spPr>
          <a:xfrm>
            <a:off x="4481188" y="556619"/>
            <a:ext cx="7164280" cy="5557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C37048-DE2E-44B6-A9B2-EF7A3CEB5E00}"/>
              </a:ext>
            </a:extLst>
          </p:cNvPr>
          <p:cNvSpPr/>
          <p:nvPr/>
        </p:nvSpPr>
        <p:spPr>
          <a:xfrm>
            <a:off x="4492839" y="565708"/>
            <a:ext cx="7164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68B538-589A-4E42-AB85-D53E42B0D10C}"/>
              </a:ext>
            </a:extLst>
          </p:cNvPr>
          <p:cNvSpPr txBox="1"/>
          <p:nvPr/>
        </p:nvSpPr>
        <p:spPr>
          <a:xfrm>
            <a:off x="4492839" y="55929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設備資料庫維護系統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DD42F76-C082-4E31-B887-7429A6F14511}"/>
              </a:ext>
            </a:extLst>
          </p:cNvPr>
          <p:cNvCxnSpPr/>
          <p:nvPr/>
        </p:nvCxnSpPr>
        <p:spPr>
          <a:xfrm>
            <a:off x="10582182" y="772357"/>
            <a:ext cx="213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FBCF04C-8688-498A-B5FE-C3AD16869B88}"/>
              </a:ext>
            </a:extLst>
          </p:cNvPr>
          <p:cNvSpPr/>
          <p:nvPr/>
        </p:nvSpPr>
        <p:spPr>
          <a:xfrm>
            <a:off x="10958454" y="650960"/>
            <a:ext cx="213064" cy="1988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70B75D11-B4B6-446C-A957-CBFFDEE8BD3D}"/>
              </a:ext>
            </a:extLst>
          </p:cNvPr>
          <p:cNvSpPr/>
          <p:nvPr/>
        </p:nvSpPr>
        <p:spPr>
          <a:xfrm>
            <a:off x="11253924" y="529558"/>
            <a:ext cx="403195" cy="4288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1F93C0-F38F-4F86-BD5C-387AC0F9D2E4}"/>
              </a:ext>
            </a:extLst>
          </p:cNvPr>
          <p:cNvSpPr txBox="1"/>
          <p:nvPr/>
        </p:nvSpPr>
        <p:spPr>
          <a:xfrm>
            <a:off x="4731798" y="1872971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分類類別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98D4AC-2C8E-4C66-803A-85EF8E4A6032}"/>
              </a:ext>
            </a:extLst>
          </p:cNvPr>
          <p:cNvSpPr txBox="1"/>
          <p:nvPr/>
        </p:nvSpPr>
        <p:spPr>
          <a:xfrm>
            <a:off x="7954393" y="1296139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設備名稱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4133B9-1B13-4297-8386-2956730D7408}"/>
              </a:ext>
            </a:extLst>
          </p:cNvPr>
          <p:cNvSpPr/>
          <p:nvPr/>
        </p:nvSpPr>
        <p:spPr>
          <a:xfrm>
            <a:off x="4651624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最前筆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A83B26-2C3D-4E53-86DE-F8B3C482F7A1}"/>
              </a:ext>
            </a:extLst>
          </p:cNvPr>
          <p:cNvSpPr/>
          <p:nvPr/>
        </p:nvSpPr>
        <p:spPr>
          <a:xfrm>
            <a:off x="5606249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上一筆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C9BADF-6736-4F46-9F0D-0AEC834198E9}"/>
              </a:ext>
            </a:extLst>
          </p:cNvPr>
          <p:cNvSpPr/>
          <p:nvPr/>
        </p:nvSpPr>
        <p:spPr>
          <a:xfrm>
            <a:off x="6548832" y="5190183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下一筆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DB014A-0570-4702-935E-5039876E75CE}"/>
              </a:ext>
            </a:extLst>
          </p:cNvPr>
          <p:cNvSpPr/>
          <p:nvPr/>
        </p:nvSpPr>
        <p:spPr>
          <a:xfrm>
            <a:off x="751228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最後筆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AD43A2-4BE6-42A1-9360-4F25B947AB10}"/>
              </a:ext>
            </a:extLst>
          </p:cNvPr>
          <p:cNvSpPr/>
          <p:nvPr/>
        </p:nvSpPr>
        <p:spPr>
          <a:xfrm>
            <a:off x="8468937" y="5193878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DA0A20-258C-4A72-9D47-6193C6DE4BEC}"/>
              </a:ext>
            </a:extLst>
          </p:cNvPr>
          <p:cNvSpPr/>
          <p:nvPr/>
        </p:nvSpPr>
        <p:spPr>
          <a:xfrm>
            <a:off x="9418325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新增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E8BFF5-B148-40C2-B56B-6B028A72955B}"/>
              </a:ext>
            </a:extLst>
          </p:cNvPr>
          <p:cNvSpPr/>
          <p:nvPr/>
        </p:nvSpPr>
        <p:spPr>
          <a:xfrm>
            <a:off x="10360908" y="5186929"/>
            <a:ext cx="870011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D47E05-55E3-49E9-8498-CB907930E6BC}"/>
              </a:ext>
            </a:extLst>
          </p:cNvPr>
          <p:cNvSpPr/>
          <p:nvPr/>
        </p:nvSpPr>
        <p:spPr>
          <a:xfrm>
            <a:off x="5823751" y="1263879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644D3-B54B-4E4F-BC0C-90AE550B0A4B}"/>
              </a:ext>
            </a:extLst>
          </p:cNvPr>
          <p:cNvSpPr/>
          <p:nvPr/>
        </p:nvSpPr>
        <p:spPr>
          <a:xfrm>
            <a:off x="9092768" y="1280009"/>
            <a:ext cx="2483713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4D008-470F-4350-83FC-C72AE406F62D}"/>
              </a:ext>
            </a:extLst>
          </p:cNvPr>
          <p:cNvSpPr/>
          <p:nvPr/>
        </p:nvSpPr>
        <p:spPr>
          <a:xfrm>
            <a:off x="5823751" y="1865565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545AA9B-CBBD-46A5-83BF-13C18C9FCC3D}"/>
              </a:ext>
            </a:extLst>
          </p:cNvPr>
          <p:cNvSpPr/>
          <p:nvPr/>
        </p:nvSpPr>
        <p:spPr>
          <a:xfrm>
            <a:off x="9081109" y="1870710"/>
            <a:ext cx="2483712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0ED5E8-D639-42FB-840A-6245ABFF1CEA}"/>
              </a:ext>
            </a:extLst>
          </p:cNvPr>
          <p:cNvSpPr txBox="1"/>
          <p:nvPr/>
        </p:nvSpPr>
        <p:spPr>
          <a:xfrm>
            <a:off x="7952148" y="1879975"/>
            <a:ext cx="14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商品序號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CE49CE-D2CD-4512-A3FF-7CAD14984A5F}"/>
              </a:ext>
            </a:extLst>
          </p:cNvPr>
          <p:cNvSpPr txBox="1"/>
          <p:nvPr/>
        </p:nvSpPr>
        <p:spPr>
          <a:xfrm>
            <a:off x="5903650" y="1296139"/>
            <a:ext cx="179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00000006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2D77AA7-DA87-409F-AE91-2DF97514B0AE}"/>
              </a:ext>
            </a:extLst>
          </p:cNvPr>
          <p:cNvSpPr txBox="1"/>
          <p:nvPr/>
        </p:nvSpPr>
        <p:spPr>
          <a:xfrm>
            <a:off x="9289060" y="1312269"/>
            <a:ext cx="18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MSI</a:t>
            </a:r>
            <a:r>
              <a:rPr lang="zh-TW" altLang="en-US" dirty="0"/>
              <a:t>電腦螢幕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8E14ED-596E-4B44-A7A1-AD4142B3373C}"/>
              </a:ext>
            </a:extLst>
          </p:cNvPr>
          <p:cNvSpPr txBox="1"/>
          <p:nvPr/>
        </p:nvSpPr>
        <p:spPr>
          <a:xfrm>
            <a:off x="5834037" y="1879975"/>
            <a:ext cx="15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D0005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85E34BC-C589-4E7C-902A-C9F4EF697E34}"/>
              </a:ext>
            </a:extLst>
          </p:cNvPr>
          <p:cNvSpPr txBox="1"/>
          <p:nvPr/>
        </p:nvSpPr>
        <p:spPr>
          <a:xfrm>
            <a:off x="9313659" y="1882736"/>
            <a:ext cx="24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U2719D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76C170-91E0-4D6F-86DE-E0CD7B4E5DE3}"/>
              </a:ext>
            </a:extLst>
          </p:cNvPr>
          <p:cNvSpPr txBox="1"/>
          <p:nvPr/>
        </p:nvSpPr>
        <p:spPr>
          <a:xfrm>
            <a:off x="178257" y="53989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AD_01_013B</a:t>
            </a:r>
            <a:r>
              <a:rPr lang="zh-TW" altLang="en-US" dirty="0"/>
              <a:t>資料庫修改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0BD6A3-4F49-48D8-B099-60B26554F880}"/>
              </a:ext>
            </a:extLst>
          </p:cNvPr>
          <p:cNvSpPr/>
          <p:nvPr/>
        </p:nvSpPr>
        <p:spPr>
          <a:xfrm>
            <a:off x="4603620" y="2400746"/>
            <a:ext cx="6892166" cy="3161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AA4159-F3DA-4F94-BEE2-BF3D22295728}"/>
              </a:ext>
            </a:extLst>
          </p:cNvPr>
          <p:cNvSpPr txBox="1"/>
          <p:nvPr/>
        </p:nvSpPr>
        <p:spPr>
          <a:xfrm>
            <a:off x="4740675" y="1303143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設備編號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5638AFB-19CC-48CA-85EE-7F2BB79B778F}"/>
              </a:ext>
            </a:extLst>
          </p:cNvPr>
          <p:cNvSpPr txBox="1"/>
          <p:nvPr/>
        </p:nvSpPr>
        <p:spPr>
          <a:xfrm>
            <a:off x="4579896" y="3492145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分類類別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8A26B8-1371-4868-A76F-509DA548E999}"/>
              </a:ext>
            </a:extLst>
          </p:cNvPr>
          <p:cNvSpPr txBox="1"/>
          <p:nvPr/>
        </p:nvSpPr>
        <p:spPr>
          <a:xfrm>
            <a:off x="7802491" y="2915313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設備名稱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D30D19-4AAE-41FE-A2CF-29C087380826}"/>
              </a:ext>
            </a:extLst>
          </p:cNvPr>
          <p:cNvSpPr/>
          <p:nvPr/>
        </p:nvSpPr>
        <p:spPr>
          <a:xfrm>
            <a:off x="5671849" y="2883053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BCF6FF8-50B5-4B0B-A3F5-2E1F3F33A57C}"/>
              </a:ext>
            </a:extLst>
          </p:cNvPr>
          <p:cNvSpPr/>
          <p:nvPr/>
        </p:nvSpPr>
        <p:spPr>
          <a:xfrm>
            <a:off x="8940866" y="2899183"/>
            <a:ext cx="2483713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4007407-4899-4E82-9269-59A364D13F59}"/>
              </a:ext>
            </a:extLst>
          </p:cNvPr>
          <p:cNvSpPr/>
          <p:nvPr/>
        </p:nvSpPr>
        <p:spPr>
          <a:xfrm>
            <a:off x="5671849" y="3484739"/>
            <a:ext cx="1953088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E3E1E87-CE3A-4141-A1CA-4E0FBE20238B}"/>
              </a:ext>
            </a:extLst>
          </p:cNvPr>
          <p:cNvSpPr/>
          <p:nvPr/>
        </p:nvSpPr>
        <p:spPr>
          <a:xfrm>
            <a:off x="8929207" y="3489884"/>
            <a:ext cx="2483712" cy="401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F6014B7-4CAF-4E3D-941F-E01AA1246ED2}"/>
              </a:ext>
            </a:extLst>
          </p:cNvPr>
          <p:cNvSpPr txBox="1"/>
          <p:nvPr/>
        </p:nvSpPr>
        <p:spPr>
          <a:xfrm>
            <a:off x="7800246" y="3499149"/>
            <a:ext cx="14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商品序號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7384859-69B6-47D1-AEF8-F1FCCBF34F1B}"/>
              </a:ext>
            </a:extLst>
          </p:cNvPr>
          <p:cNvSpPr txBox="1"/>
          <p:nvPr/>
        </p:nvSpPr>
        <p:spPr>
          <a:xfrm>
            <a:off x="5751748" y="2915313"/>
            <a:ext cx="179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00000006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114BFC1-D4C9-4AAB-830D-B32B1697663D}"/>
              </a:ext>
            </a:extLst>
          </p:cNvPr>
          <p:cNvSpPr txBox="1"/>
          <p:nvPr/>
        </p:nvSpPr>
        <p:spPr>
          <a:xfrm>
            <a:off x="9137158" y="2931443"/>
            <a:ext cx="18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DELL</a:t>
            </a:r>
            <a:r>
              <a:rPr lang="zh-TW" altLang="en-US" dirty="0"/>
              <a:t>電腦螢幕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D0CCBDA-E373-4659-AFC8-D43822E2986F}"/>
              </a:ext>
            </a:extLst>
          </p:cNvPr>
          <p:cNvSpPr txBox="1"/>
          <p:nvPr/>
        </p:nvSpPr>
        <p:spPr>
          <a:xfrm>
            <a:off x="5682135" y="3499149"/>
            <a:ext cx="15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D0001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2F744F1-54BD-4056-87CB-690052D8528D}"/>
              </a:ext>
            </a:extLst>
          </p:cNvPr>
          <p:cNvSpPr txBox="1"/>
          <p:nvPr/>
        </p:nvSpPr>
        <p:spPr>
          <a:xfrm>
            <a:off x="9161757" y="3501910"/>
            <a:ext cx="24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U2719D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E40B43-20C8-4D82-93EC-626F33B3703A}"/>
              </a:ext>
            </a:extLst>
          </p:cNvPr>
          <p:cNvSpPr txBox="1"/>
          <p:nvPr/>
        </p:nvSpPr>
        <p:spPr>
          <a:xfrm>
            <a:off x="4597651" y="2897463"/>
            <a:ext cx="1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設備編號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5EB76BA-427B-4123-83E5-B00D5472B773}"/>
              </a:ext>
            </a:extLst>
          </p:cNvPr>
          <p:cNvSpPr/>
          <p:nvPr/>
        </p:nvSpPr>
        <p:spPr>
          <a:xfrm>
            <a:off x="4597651" y="2400746"/>
            <a:ext cx="6898135" cy="3722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E065D6F-6AB6-4658-A4F6-41A61386F497}"/>
              </a:ext>
            </a:extLst>
          </p:cNvPr>
          <p:cNvSpPr txBox="1"/>
          <p:nvPr/>
        </p:nvSpPr>
        <p:spPr>
          <a:xfrm>
            <a:off x="4603620" y="2403668"/>
            <a:ext cx="3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修改設備資料</a:t>
            </a:r>
          </a:p>
        </p:txBody>
      </p:sp>
      <p:sp>
        <p:nvSpPr>
          <p:cNvPr id="69" name="流程圖: 匯合連接點 68">
            <a:extLst>
              <a:ext uri="{FF2B5EF4-FFF2-40B4-BE49-F238E27FC236}">
                <a16:creationId xmlns:a16="http://schemas.microsoft.com/office/drawing/2014/main" id="{7DF157D5-0E42-4C4C-96A7-5654F67B51D6}"/>
              </a:ext>
            </a:extLst>
          </p:cNvPr>
          <p:cNvSpPr/>
          <p:nvPr/>
        </p:nvSpPr>
        <p:spPr>
          <a:xfrm>
            <a:off x="11074917" y="2444642"/>
            <a:ext cx="272465" cy="280923"/>
          </a:xfrm>
          <a:prstGeom prst="flowChartSummingJunct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表格 70">
            <a:extLst>
              <a:ext uri="{FF2B5EF4-FFF2-40B4-BE49-F238E27FC236}">
                <a16:creationId xmlns:a16="http://schemas.microsoft.com/office/drawing/2014/main" id="{D3868211-2825-4D56-A2C9-7708482B2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46357"/>
              </p:ext>
            </p:extLst>
          </p:nvPr>
        </p:nvGraphicFramePr>
        <p:xfrm>
          <a:off x="4731798" y="3998201"/>
          <a:ext cx="629690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969">
                  <a:extLst>
                    <a:ext uri="{9D8B030D-6E8A-4147-A177-3AD203B41FA5}">
                      <a16:colId xmlns:a16="http://schemas.microsoft.com/office/drawing/2014/main" val="272257706"/>
                    </a:ext>
                  </a:extLst>
                </a:gridCol>
                <a:gridCol w="2117924">
                  <a:extLst>
                    <a:ext uri="{9D8B030D-6E8A-4147-A177-3AD203B41FA5}">
                      <a16:colId xmlns:a16="http://schemas.microsoft.com/office/drawing/2014/main" val="2287582649"/>
                    </a:ext>
                  </a:extLst>
                </a:gridCol>
                <a:gridCol w="2080014">
                  <a:extLst>
                    <a:ext uri="{9D8B030D-6E8A-4147-A177-3AD203B41FA5}">
                      <a16:colId xmlns:a16="http://schemas.microsoft.com/office/drawing/2014/main" val="2979990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修改日期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維護內容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73179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ED4AE828-D250-440D-A231-7241DFE10F30}"/>
              </a:ext>
            </a:extLst>
          </p:cNvPr>
          <p:cNvSpPr/>
          <p:nvPr/>
        </p:nvSpPr>
        <p:spPr>
          <a:xfrm>
            <a:off x="7021196" y="4945195"/>
            <a:ext cx="1595062" cy="59517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D492C1D-E8B9-4C2F-AAC2-98C5A6EF3407}"/>
              </a:ext>
            </a:extLst>
          </p:cNvPr>
          <p:cNvSpPr txBox="1"/>
          <p:nvPr/>
        </p:nvSpPr>
        <p:spPr>
          <a:xfrm>
            <a:off x="7484172" y="5079020"/>
            <a:ext cx="79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</a:t>
            </a:r>
          </a:p>
        </p:txBody>
      </p:sp>
    </p:spTree>
    <p:extLst>
      <p:ext uri="{BB962C8B-B14F-4D97-AF65-F5344CB8AC3E}">
        <p14:creationId xmlns:p14="http://schemas.microsoft.com/office/powerpoint/2010/main" val="193642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483</Words>
  <Application>Microsoft Office PowerPoint</Application>
  <PresentationFormat>寬螢幕</PresentationFormat>
  <Paragraphs>232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Ruda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174</cp:revision>
  <dcterms:created xsi:type="dcterms:W3CDTF">2020-11-09T12:14:14Z</dcterms:created>
  <dcterms:modified xsi:type="dcterms:W3CDTF">2020-11-10T13:11:51Z</dcterms:modified>
</cp:coreProperties>
</file>