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8" r:id="rId4"/>
    <p:sldId id="400" r:id="rId5"/>
    <p:sldId id="401" r:id="rId6"/>
    <p:sldId id="368" r:id="rId7"/>
    <p:sldId id="409" r:id="rId8"/>
    <p:sldId id="363" r:id="rId9"/>
    <p:sldId id="397" r:id="rId10"/>
    <p:sldId id="407" r:id="rId11"/>
    <p:sldId id="408" r:id="rId12"/>
    <p:sldId id="410" r:id="rId13"/>
    <p:sldId id="402" r:id="rId14"/>
    <p:sldId id="415" r:id="rId15"/>
    <p:sldId id="412" r:id="rId16"/>
    <p:sldId id="416" r:id="rId17"/>
    <p:sldId id="411" r:id="rId18"/>
    <p:sldId id="423" r:id="rId19"/>
    <p:sldId id="403" r:id="rId20"/>
    <p:sldId id="420" r:id="rId21"/>
    <p:sldId id="418" r:id="rId22"/>
    <p:sldId id="421" r:id="rId23"/>
    <p:sldId id="419" r:id="rId24"/>
    <p:sldId id="417" r:id="rId25"/>
    <p:sldId id="413" r:id="rId26"/>
    <p:sldId id="414" r:id="rId27"/>
    <p:sldId id="404" r:id="rId28"/>
    <p:sldId id="406" r:id="rId29"/>
    <p:sldId id="422" r:id="rId30"/>
    <p:sldId id="399" r:id="rId3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1/getent.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group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ca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userad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usermo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userad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passw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groupa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hints.io/bash#loo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whi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_train/unit04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s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oobeedongzhou/article/details/24521477" TargetMode="External"/><Relationship Id="rId2" Type="http://schemas.openxmlformats.org/officeDocument/2006/relationships/hyperlink" Target="https://man.cx/newgrp(1)/zh_T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logou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ech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320bash/0320bash-fc4.php#redir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sud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fin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whoam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帳號管理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林錦財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getent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在資料庫中找資訊</a:t>
            </a:r>
            <a:endParaRPr lang="en-US" altLang="zh-TW" dirty="0" smtClean="0"/>
          </a:p>
          <a:p>
            <a:r>
              <a:rPr lang="zh-TW" altLang="en-US" dirty="0" smtClean="0"/>
              <a:t>範例：查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資料庫中的</a:t>
            </a:r>
            <a:r>
              <a:rPr lang="en-US" altLang="zh-TW" dirty="0" err="1" smtClean="0"/>
              <a:t>ksu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ksu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1985" y="6409592"/>
            <a:ext cx="537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http://man7.org/linux/man-pages/man1/getent.1.html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27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列出目前使用的帳號參加了哪些群組。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groups 4070e999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4738" y="6488668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man.linuxde.net/groups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27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402732"/>
            <a:ext cx="10898155" cy="344359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70826"/>
            <a:ext cx="10515600" cy="33754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列出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並銜接</a:t>
            </a:r>
            <a:r>
              <a:rPr lang="en-US" altLang="zh-TW" dirty="0" smtClean="0"/>
              <a:t>)</a:t>
            </a:r>
            <a:r>
              <a:rPr lang="zh-TW" altLang="en-US" dirty="0" smtClean="0"/>
              <a:t>文字檔</a:t>
            </a:r>
            <a:endParaRPr lang="en-US" altLang="zh-TW" dirty="0" smtClean="0"/>
          </a:p>
          <a:p>
            <a:r>
              <a:rPr lang="zh-TW" altLang="en-US" dirty="0" smtClean="0"/>
              <a:t>範例：列出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</a:t>
            </a:r>
            <a:r>
              <a:rPr lang="zh-TW" altLang="en-US" dirty="0" smtClean="0"/>
              <a:t>檔、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m1 m2 &gt; file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2322" y="6333733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man.linuxde.net/cat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18016" y="5452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導向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如何建立帳號？ 如何建立群組</a:t>
            </a:r>
            <a:r>
              <a:rPr lang="zh-TW" altLang="en-US" dirty="0" smtClean="0"/>
              <a:t>？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建帳號：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>
                <a:effectLst/>
              </a:rPr>
              <a:t>建群組：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指令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有哪些選項可用？</a:t>
            </a:r>
          </a:p>
        </p:txBody>
      </p:sp>
      <p:sp>
        <p:nvSpPr>
          <p:cNvPr id="6" name="矩形 5"/>
          <p:cNvSpPr/>
          <p:nvPr/>
        </p:nvSpPr>
        <p:spPr>
          <a:xfrm>
            <a:off x="991787" y="6403170"/>
            <a:ext cx="328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man.linuxde.net/useradd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8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</a:t>
            </a:r>
            <a:r>
              <a:rPr lang="zh-TW" altLang="en-US" dirty="0"/>
              <a:t>將帳號加入群組？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預設群組：與帳號同名的群組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effectLst/>
              </a:rPr>
              <a:t>增補</a:t>
            </a:r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附加</a:t>
            </a:r>
            <a:r>
              <a:rPr lang="en-US" altLang="zh-TW" dirty="0" smtClean="0">
                <a:effectLst/>
              </a:rPr>
              <a:t>)</a:t>
            </a:r>
            <a:r>
              <a:rPr lang="zh-TW" altLang="en-US" dirty="0" smtClean="0">
                <a:effectLst/>
              </a:rPr>
              <a:t>群組</a:t>
            </a:r>
            <a:r>
              <a:rPr lang="en-US" altLang="zh-TW" dirty="0" smtClean="0">
                <a:effectLst/>
              </a:rPr>
              <a:t>(supplementary group)</a:t>
            </a:r>
            <a:r>
              <a:rPr lang="zh-TW" altLang="en-US" dirty="0" smtClean="0">
                <a:effectLst/>
              </a:rPr>
              <a:t>：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zh-TW" altLang="en-US" dirty="0" smtClean="0">
                <a:effectLst/>
              </a:rPr>
              <a:t>選項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–G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選項</a:t>
            </a:r>
            <a:endParaRPr lang="en-US" altLang="zh-TW" dirty="0" smtClean="0">
              <a:effectLst/>
            </a:endParaRPr>
          </a:p>
          <a:p>
            <a:endParaRPr lang="zh-TW" altLang="en-US" dirty="0" smtClean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1787" y="6403170"/>
            <a:ext cx="335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https://man.linuxde.net/usermod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2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4709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目的：創建帳號。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4070e999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/>
              <a:t>相關選項</a:t>
            </a:r>
            <a:r>
              <a:rPr lang="en-US" altLang="zh-TW" dirty="0"/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altLang="zh-TW" dirty="0" smtClean="0"/>
              <a:t>, …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2323" y="6487338"/>
            <a:ext cx="328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man.linuxde.net/useradd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62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44084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目的：更改密碼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4070e999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/>
              <a:t>相關選項</a:t>
            </a:r>
            <a:r>
              <a:rPr lang="en-US" altLang="zh-TW" dirty="0"/>
              <a:t> 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-l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altLang="zh-TW" dirty="0" smtClean="0"/>
              <a:t>, …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2323" y="6487338"/>
            <a:ext cx="32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man.linuxde.net/passwd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2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</a:t>
            </a:r>
            <a:r>
              <a:rPr lang="zh-TW" altLang="en-US" dirty="0" smtClean="0"/>
              <a:t>：創建群組 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342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man.linuxde.net/groupadd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6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dirty="0" smtClean="0"/>
              <a:t>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基本形式：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範圍條件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31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https://devhints.io/bash#loops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為何需要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TW" altLang="en-US" dirty="0" smtClean="0"/>
              <a:t> 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沒有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/>
              <a:t> </a:t>
            </a:r>
            <a:r>
              <a:rPr lang="zh-TW" altLang="en-US" dirty="0"/>
              <a:t>為何無法建立群組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3102329"/>
          </a:xfrm>
        </p:spPr>
        <p:txBody>
          <a:bodyPr/>
          <a:lstStyle/>
          <a:p>
            <a:r>
              <a:rPr lang="zh-TW" altLang="en-US" dirty="0" smtClean="0"/>
              <a:t>創建群組需要管理員權限。</a:t>
            </a:r>
            <a:endParaRPr lang="en-US" altLang="zh-TW" dirty="0" smtClean="0"/>
          </a:p>
          <a:p>
            <a:r>
              <a:rPr lang="zh-TW" altLang="en-US" dirty="0" smtClean="0"/>
              <a:t>不想先切換身分為 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，再來執行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zh-TW" altLang="en-US" dirty="0" smtClean="0"/>
              <a:t>命令。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有哪幾種切換身份方式？</a:t>
            </a:r>
            <a:endParaRPr lang="en-US" altLang="zh-TW" dirty="0" smtClean="0"/>
          </a:p>
          <a:p>
            <a:r>
              <a:rPr lang="zh-TW" altLang="en-US" dirty="0" smtClean="0"/>
              <a:t>直接用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dirty="0" smtClean="0"/>
              <a:t> 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30779" y="4564204"/>
            <a:ext cx="921050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1 root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61828  5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2017 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4739" y="6487338"/>
            <a:ext cx="32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man.linuxde.net/which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5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0593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以文字介面登入 </a:t>
            </a:r>
            <a:r>
              <a:rPr lang="en-US" altLang="zh-TW" smtClean="0"/>
              <a:t>Linux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取得終端機使用權，訊息提示字元出現，並等待您輸入：</a:t>
            </a:r>
          </a:p>
          <a:p>
            <a:pPr lvl="2"/>
            <a:r>
              <a:rPr lang="zh-TW" altLang="en-US" dirty="0" smtClean="0"/>
              <a:t>提示字元有點類似：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ksu@ksu-VM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~]#</a:t>
            </a:r>
          </a:p>
          <a:p>
            <a:pPr lvl="3"/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ksu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是使用者帳號；</a:t>
            </a:r>
          </a:p>
          <a:p>
            <a:pPr lvl="3"/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ksu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-VM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是主機名稱；</a:t>
            </a:r>
          </a:p>
          <a:p>
            <a:pPr lvl="3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是目錄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代表家目錄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是提示字元，一般來說， </a:t>
            </a:r>
            <a:r>
              <a:rPr lang="en-US" altLang="zh-TW" dirty="0" smtClean="0"/>
              <a:t>#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，其他人為 </a:t>
            </a:r>
            <a:r>
              <a:rPr lang="en-US" altLang="zh-TW" dirty="0" smtClean="0"/>
              <a:t>$ </a:t>
            </a:r>
          </a:p>
          <a:p>
            <a:pPr lvl="1"/>
            <a:r>
              <a:rPr lang="zh-TW" altLang="en-US" dirty="0" smtClean="0"/>
              <a:t>登出 </a:t>
            </a:r>
            <a:r>
              <a:rPr lang="en-US" altLang="zh-TW" dirty="0" smtClean="0"/>
              <a:t>tty1 </a:t>
            </a:r>
            <a:r>
              <a:rPr lang="zh-TW" altLang="en-US" dirty="0" smtClean="0"/>
              <a:t>：</a:t>
            </a:r>
          </a:p>
          <a:p>
            <a:pPr lvl="2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0036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TW" altLang="en-US" dirty="0" smtClean="0"/>
              <a:t> 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沒有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為何無法建立群組？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創建群組需要管理員權限。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147158" y="3267418"/>
            <a:ext cx="1007502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Permission denied.</a:t>
            </a:r>
          </a:p>
          <a:p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lock 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/group; try again later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 $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1 root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61828  5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2017 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808  9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22:47 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</p:txBody>
      </p:sp>
    </p:spTree>
    <p:extLst>
      <p:ext uri="{BB962C8B-B14F-4D97-AF65-F5344CB8AC3E}">
        <p14:creationId xmlns:p14="http://schemas.microsoft.com/office/powerpoint/2010/main" val="37425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317632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檔案的權限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88655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誰是擁有者？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擁有群組是哪個群組？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496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http://linux.vbird.org/linux_basic_train/unit04.php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1134" y="3730379"/>
            <a:ext cx="728194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pi@4070E999:~ $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/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r--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r--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zh-TW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808  9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22:47 /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</p:txBody>
      </p:sp>
      <p:cxnSp>
        <p:nvCxnSpPr>
          <p:cNvPr id="9" name="直線單箭頭接點 8"/>
          <p:cNvCxnSpPr>
            <a:stCxn id="11" idx="0"/>
          </p:cNvCxnSpPr>
          <p:nvPr/>
        </p:nvCxnSpPr>
        <p:spPr>
          <a:xfrm flipV="1">
            <a:off x="2777615" y="4357367"/>
            <a:ext cx="323328" cy="445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39033" y="480237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擁有者</a:t>
            </a:r>
            <a:endParaRPr lang="en-US" altLang="zh-TW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32355" y="49130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擁有群組</a:t>
            </a:r>
            <a:endParaRPr lang="en-US" altLang="zh-TW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r--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11" idx="0"/>
          </p:cNvCxnSpPr>
          <p:nvPr/>
        </p:nvCxnSpPr>
        <p:spPr>
          <a:xfrm flipH="1" flipV="1">
            <a:off x="1442119" y="4357367"/>
            <a:ext cx="1335496" cy="445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0"/>
          </p:cNvCxnSpPr>
          <p:nvPr/>
        </p:nvCxnSpPr>
        <p:spPr>
          <a:xfrm flipH="1" flipV="1">
            <a:off x="2028305" y="4310226"/>
            <a:ext cx="1958048" cy="60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0"/>
          </p:cNvCxnSpPr>
          <p:nvPr/>
        </p:nvCxnSpPr>
        <p:spPr>
          <a:xfrm flipV="1">
            <a:off x="3986353" y="4309482"/>
            <a:ext cx="0" cy="60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706747" y="49130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其他人</a:t>
            </a:r>
            <a:endParaRPr lang="en-US" altLang="zh-TW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r--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547891" y="4309481"/>
            <a:ext cx="2247265" cy="6425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281948" y="4537040"/>
            <a:ext cx="328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r</a:t>
            </a:r>
            <a:r>
              <a:rPr lang="en-US" altLang="zh-TW" dirty="0" smtClean="0"/>
              <a:t>ead, </a:t>
            </a:r>
            <a:r>
              <a:rPr lang="zh-TW" altLang="en-US" dirty="0" smtClean="0"/>
              <a:t>可讀</a:t>
            </a:r>
            <a:endParaRPr lang="en-US" altLang="zh-TW" dirty="0" smtClean="0"/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w: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w</a:t>
            </a:r>
            <a:r>
              <a:rPr lang="en-US" altLang="zh-TW" dirty="0" smtClean="0"/>
              <a:t>rite, </a:t>
            </a:r>
            <a:r>
              <a:rPr lang="zh-TW" altLang="en-US" dirty="0" smtClean="0"/>
              <a:t>可寫</a:t>
            </a:r>
            <a:endParaRPr lang="en-US" altLang="zh-TW" dirty="0" smtClean="0"/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lang="en-US" altLang="zh-TW" dirty="0" smtClean="0"/>
              <a:t> e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ecute/access, </a:t>
            </a:r>
            <a:r>
              <a:rPr lang="zh-TW" altLang="en-US" dirty="0" smtClean="0"/>
              <a:t>可執行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進入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4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切換身份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登出</a:t>
            </a:r>
            <a:r>
              <a:rPr lang="en-US" altLang="zh-TW" dirty="0" smtClean="0"/>
              <a:t>(logout)</a:t>
            </a:r>
            <a:r>
              <a:rPr lang="zh-TW" altLang="en-US" dirty="0" smtClean="0"/>
              <a:t>再登入</a:t>
            </a:r>
            <a:r>
              <a:rPr lang="en-US" altLang="zh-TW" dirty="0" smtClean="0"/>
              <a:t>(login)</a:t>
            </a:r>
          </a:p>
          <a:p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273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切換群組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newgrp</a:t>
            </a:r>
            <a:r>
              <a:rPr lang="en-US" altLang="zh-TW" dirty="0" smtClean="0"/>
              <a:t> </a:t>
            </a:r>
            <a:r>
              <a:rPr lang="zh-TW" altLang="en-US" dirty="0" smtClean="0"/>
              <a:t>命令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5892" y="6428109"/>
            <a:ext cx="337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https://man.cx/newgrp(1)/zh_TW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1132" y="5577036"/>
            <a:ext cx="671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https://blog.csdn.net/coobeedongzhou/article/details/24521477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09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What?</a:t>
            </a:r>
          </a:p>
          <a:p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When?</a:t>
            </a:r>
          </a:p>
          <a:p>
            <a:r>
              <a:rPr lang="en-US" altLang="zh-TW" dirty="0" smtClean="0"/>
              <a:t>How</a:t>
            </a:r>
            <a:r>
              <a:rPr lang="en-US" altLang="zh-TW" dirty="0" smtClean="0"/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84739" y="6487338"/>
            <a:ext cx="31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https://man.linuxde.net/logout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499214"/>
          </a:xfrm>
        </p:spPr>
        <p:txBody>
          <a:bodyPr>
            <a:normAutofit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：給什麼，就輸出什麼？除非</a:t>
            </a:r>
            <a:r>
              <a:rPr lang="en-US" altLang="zh-TW" dirty="0" smtClean="0"/>
              <a:t>…</a:t>
            </a:r>
            <a:r>
              <a:rPr lang="zh-CN" altLang="en-US" smtClean="0"/>
              <a:t>啟動轉義字元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'Passw0rd'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altLang="zh-TW" dirty="0" smtClean="0"/>
              <a:t> </a:t>
            </a:r>
            <a:r>
              <a:rPr lang="zh-TW" altLang="en-US" dirty="0" smtClean="0"/>
              <a:t>選項</a:t>
            </a:r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19907" y="6418385"/>
            <a:ext cx="297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https://man.linuxde.net/echo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0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671804" y="2567769"/>
            <a:ext cx="10898155" cy="277867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TW" dirty="0" smtClean="0"/>
              <a:t> </a:t>
            </a:r>
            <a:r>
              <a:rPr lang="zh-TW" altLang="en-US" dirty="0" smtClean="0"/>
              <a:t>管線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直槓稱為管線</a:t>
            </a:r>
            <a:r>
              <a:rPr lang="en-US" altLang="zh-TW" dirty="0" smtClean="0"/>
              <a:t>(pipe)</a:t>
            </a:r>
          </a:p>
          <a:p>
            <a:r>
              <a:rPr lang="zh-TW" altLang="en-US" dirty="0" smtClean="0"/>
              <a:t>指令</a:t>
            </a:r>
            <a:r>
              <a:rPr lang="en-US" altLang="zh-TW" dirty="0" smtClean="0"/>
              <a:t>1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執行指令</a:t>
            </a:r>
            <a:r>
              <a:rPr lang="en-US" altLang="zh-TW" dirty="0" smtClean="0"/>
              <a:t>1</a:t>
            </a:r>
            <a:r>
              <a:rPr lang="zh-TW" altLang="en-US" dirty="0" smtClean="0"/>
              <a:t>並執行指令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，並且指令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的輸出作為指令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的輸入。</a:t>
            </a:r>
            <a:endParaRPr lang="en-US" altLang="zh-TW" dirty="0" smtClean="0"/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'Passw0rd' |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4070e999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2454" y="6418329"/>
            <a:ext cx="76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http://linux.vbird.org/linux_basic/0320bash/0320bash-fc4.php#redirect</a:t>
            </a:r>
            <a:endParaRPr lang="en-US" altLang="zh-TW" dirty="0"/>
          </a:p>
        </p:txBody>
      </p:sp>
      <p:sp>
        <p:nvSpPr>
          <p:cNvPr id="8" name="手繪多邊形 7"/>
          <p:cNvSpPr/>
          <p:nvPr/>
        </p:nvSpPr>
        <p:spPr>
          <a:xfrm>
            <a:off x="3541222" y="4621876"/>
            <a:ext cx="2419003" cy="640196"/>
          </a:xfrm>
          <a:custGeom>
            <a:avLst/>
            <a:gdLst>
              <a:gd name="connsiteX0" fmla="*/ 0 w 2419003"/>
              <a:gd name="connsiteY0" fmla="*/ 0 h 640196"/>
              <a:gd name="connsiteX1" fmla="*/ 1238596 w 2419003"/>
              <a:gd name="connsiteY1" fmla="*/ 640080 h 640196"/>
              <a:gd name="connsiteX2" fmla="*/ 2419003 w 2419003"/>
              <a:gd name="connsiteY2" fmla="*/ 41564 h 64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003" h="640196">
                <a:moveTo>
                  <a:pt x="0" y="0"/>
                </a:moveTo>
                <a:cubicBezTo>
                  <a:pt x="417714" y="316576"/>
                  <a:pt x="835429" y="633153"/>
                  <a:pt x="1238596" y="640080"/>
                </a:cubicBezTo>
                <a:cubicBezTo>
                  <a:pt x="1641763" y="647007"/>
                  <a:pt x="2030383" y="344285"/>
                  <a:pt x="2419003" y="41564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18330" y="48595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80306" y="49180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1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12120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為何無法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zh-TW" altLang="en-US" dirty="0"/>
              <a:t>？ 如何才能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68891"/>
            <a:ext cx="10515600" cy="3452424"/>
          </a:xfrm>
        </p:spPr>
        <p:txBody>
          <a:bodyPr/>
          <a:lstStyle/>
          <a:p>
            <a:r>
              <a:rPr lang="zh-TW" altLang="en-US" dirty="0" smtClean="0"/>
              <a:t>需要在指定的群組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CentOS 7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wheel</a:t>
            </a:r>
            <a:r>
              <a:rPr lang="zh-TW" altLang="en-US" dirty="0"/>
              <a:t>群組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Raspbian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sudo</a:t>
            </a:r>
            <a:r>
              <a:rPr lang="zh-TW" altLang="en-US" dirty="0" smtClean="0"/>
              <a:t>群組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/>
              <a:t>所以，將帳號</a:t>
            </a:r>
            <a:r>
              <a:rPr lang="zh-TW" altLang="en-US" dirty="0" smtClean="0"/>
              <a:t>加入 </a:t>
            </a:r>
            <a:r>
              <a:rPr lang="en-US" altLang="zh-TW" dirty="0" smtClean="0"/>
              <a:t>wheel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zh-TW" altLang="en-US" dirty="0" smtClean="0"/>
              <a:t>群</a:t>
            </a:r>
            <a:r>
              <a:rPr lang="zh-TW" altLang="en-US" dirty="0"/>
              <a:t>組就可以。</a:t>
            </a:r>
            <a:endParaRPr lang="en-US" altLang="zh-TW" dirty="0"/>
          </a:p>
          <a:p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指令可以更改</a:t>
            </a:r>
            <a:r>
              <a:rPr lang="en-US" altLang="zh-TW" dirty="0" err="1" smtClean="0"/>
              <a:t>sudoer</a:t>
            </a:r>
            <a:r>
              <a:rPr lang="zh-TW" altLang="en-US" dirty="0" smtClean="0"/>
              <a:t>規則。</a:t>
            </a:r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924304" y="6408875"/>
            <a:ext cx="297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https://man.linuxde.net/sudo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6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指令在那裡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 smtClean="0"/>
              <a:t>指令在哪裡？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</a:p>
          <a:p>
            <a:pPr marL="0" indent="0">
              <a:buNone/>
            </a:pP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</a:p>
          <a:p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930315" y="6417840"/>
            <a:ext cx="289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https://man.linuxde.net/find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3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421852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哪些</a:t>
            </a:r>
            <a:r>
              <a:rPr lang="zh-TW" altLang="en-US" dirty="0"/>
              <a:t>指令需要 </a:t>
            </a:r>
            <a:r>
              <a:rPr lang="en-US" altLang="zh-TW" dirty="0" err="1"/>
              <a:t>sudo</a:t>
            </a:r>
            <a:r>
              <a:rPr lang="zh-TW" altLang="en-US" dirty="0"/>
              <a:t>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2578623"/>
            <a:ext cx="10515600" cy="3452424"/>
          </a:xfrm>
        </p:spPr>
        <p:txBody>
          <a:bodyPr/>
          <a:lstStyle/>
          <a:p>
            <a:r>
              <a:rPr lang="zh-TW" altLang="en-US" dirty="0" smtClean="0"/>
              <a:t>牽涉：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指令本身的權限。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指令所用到的資源的權限。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5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課程目標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為何需要帳號？</a:t>
            </a:r>
            <a:endParaRPr lang="en-US" altLang="zh-TW" dirty="0" smtClean="0"/>
          </a:p>
          <a:p>
            <a:r>
              <a:rPr lang="zh-TW" altLang="en-US" dirty="0" smtClean="0"/>
              <a:t>為何需要</a:t>
            </a:r>
            <a:r>
              <a:rPr lang="zh-TW" altLang="en-US" dirty="0"/>
              <a:t>群組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如何</a:t>
            </a:r>
            <a:r>
              <a:rPr lang="zh-TW" altLang="en-US" dirty="0"/>
              <a:t>建立</a:t>
            </a:r>
            <a:r>
              <a:rPr lang="zh-TW" altLang="en-US" dirty="0" smtClean="0"/>
              <a:t>帳號？ 如何建立群組？如何將帳號加入群組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為何需要 </a:t>
            </a:r>
            <a:r>
              <a:rPr lang="en-US" altLang="zh-TW" dirty="0" err="1" smtClean="0"/>
              <a:t>sudo</a:t>
            </a:r>
            <a:r>
              <a:rPr lang="zh-TW" altLang="en-US" dirty="0" smtClean="0"/>
              <a:t> ？</a:t>
            </a:r>
            <a:endParaRPr lang="en-US" altLang="zh-TW" dirty="0" smtClean="0"/>
          </a:p>
          <a:p>
            <a:r>
              <a:rPr lang="zh-TW" altLang="en-US" dirty="0" smtClean="0"/>
              <a:t>沒有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en-US" dirty="0"/>
              <a:t>為何無法建立群組？</a:t>
            </a:r>
            <a:endParaRPr lang="en-US" altLang="zh-TW" dirty="0"/>
          </a:p>
          <a:p>
            <a:r>
              <a:rPr lang="zh-TW" altLang="en-US" dirty="0" smtClean="0"/>
              <a:t>為何無法</a:t>
            </a:r>
            <a:r>
              <a:rPr lang="en-US" altLang="zh-TW" dirty="0"/>
              <a:t> </a:t>
            </a:r>
            <a:r>
              <a:rPr lang="en-US" altLang="zh-TW" dirty="0" err="1" smtClean="0"/>
              <a:t>sudo</a:t>
            </a:r>
            <a:r>
              <a:rPr lang="zh-TW" altLang="en-US" dirty="0" smtClean="0"/>
              <a:t>？ 如何才能 </a:t>
            </a:r>
            <a:r>
              <a:rPr lang="en-US" altLang="zh-TW" dirty="0" err="1" smtClean="0"/>
              <a:t>sudo</a:t>
            </a:r>
            <a:r>
              <a:rPr lang="en-US" altLang="zh-TW" dirty="0"/>
              <a:t> 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>
                <a:effectLst/>
              </a:rPr>
              <a:t>指令在那裡</a:t>
            </a:r>
            <a:r>
              <a:rPr lang="zh-TW" altLang="en-US" dirty="0" smtClean="0"/>
              <a:t>？那些指令需要 </a:t>
            </a:r>
            <a:r>
              <a:rPr lang="en-US" altLang="zh-TW" dirty="0" err="1" smtClean="0"/>
              <a:t>sudo</a:t>
            </a:r>
            <a:r>
              <a:rPr lang="zh-TW" altLang="en-US" dirty="0" smtClean="0"/>
              <a:t>？</a:t>
            </a:r>
            <a:endParaRPr lang="zh-TW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為何需要帳號？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74906"/>
            <a:ext cx="10515600" cy="30521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共用系統；安全管理。</a:t>
            </a:r>
            <a:endParaRPr lang="en-US" altLang="zh-TW" dirty="0" smtClean="0"/>
          </a:p>
          <a:p>
            <a:r>
              <a:rPr lang="zh-TW" altLang="en-US" dirty="0" smtClean="0"/>
              <a:t>通常以一般</a:t>
            </a:r>
            <a:r>
              <a:rPr lang="zh-TW" altLang="en-US" dirty="0"/>
              <a:t>使用者</a:t>
            </a:r>
            <a:r>
              <a:rPr lang="zh-TW" altLang="en-US" dirty="0" smtClean="0"/>
              <a:t>帳號登入</a:t>
            </a:r>
            <a:r>
              <a:rPr lang="zh-TW" altLang="en-US" dirty="0"/>
              <a:t>系統進行操作，待需要執行</a:t>
            </a:r>
            <a:r>
              <a:rPr lang="zh-TW" altLang="en-US" dirty="0" smtClean="0"/>
              <a:t>的特權動作時提升</a:t>
            </a:r>
            <a:r>
              <a:rPr lang="zh-TW" altLang="en-US" dirty="0"/>
              <a:t>至管理</a:t>
            </a:r>
            <a:r>
              <a:rPr lang="zh-TW" altLang="en-US" dirty="0" smtClean="0"/>
              <a:t>者。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79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為何需要群組？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74906"/>
            <a:ext cx="10515600" cy="305217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Linux</a:t>
            </a:r>
            <a:r>
              <a:rPr lang="zh-TW" altLang="en-US" dirty="0"/>
              <a:t> </a:t>
            </a:r>
            <a:r>
              <a:rPr lang="zh-TW" altLang="en-US" dirty="0" smtClean="0"/>
              <a:t>對資源的管控，透過群組來限制權限。</a:t>
            </a:r>
            <a:endParaRPr lang="en-US" altLang="zh-TW" dirty="0" smtClean="0"/>
          </a:p>
          <a:p>
            <a:r>
              <a:rPr lang="zh-TW" altLang="en-US" dirty="0" smtClean="0">
                <a:effectLst/>
              </a:rPr>
              <a:t>傳統權限區分：使用者、群組、其他人。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使用者可以透過加入群組而獲得額外的權限。</a:t>
            </a:r>
            <a:endParaRPr lang="en-US" altLang="zh-TW" dirty="0" smtClean="0">
              <a:effectLst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63" y="2717620"/>
            <a:ext cx="3542333" cy="27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指令通用格式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ksu@ksu-VM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[-options] parameter1 parameter2 …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zh-TW" altLang="en-US" dirty="0"/>
              <a:t>一行指令的第一個單字，一定是可執行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可以選項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-option </a:t>
            </a:r>
            <a:r>
              <a:rPr lang="zh-TW" altLang="en-US" dirty="0"/>
              <a:t>加上其他特殊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r>
              <a:rPr lang="zh-TW" altLang="en-US" dirty="0" smtClean="0"/>
              <a:t>後</a:t>
            </a:r>
            <a:r>
              <a:rPr lang="zh-TW" altLang="en-US" dirty="0"/>
              <a:t>可加其他附加參數或其他功能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該串指令太長，</a:t>
            </a:r>
            <a:r>
              <a:rPr lang="zh-TW" altLang="en-US" dirty="0" smtClean="0"/>
              <a:t>可以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zh-TW" dirty="0" smtClean="0"/>
              <a:t> </a:t>
            </a:r>
            <a:r>
              <a:rPr lang="zh-TW" altLang="en-US" dirty="0"/>
              <a:t>跳脫 </a:t>
            </a:r>
            <a:r>
              <a:rPr lang="en-US" altLang="zh-TW" dirty="0"/>
              <a:t>Enter </a:t>
            </a:r>
            <a:r>
              <a:rPr lang="zh-TW" altLang="en-US" dirty="0"/>
              <a:t>功能！</a:t>
            </a:r>
          </a:p>
          <a:p>
            <a:pPr lvl="1"/>
            <a:r>
              <a:rPr lang="zh-TW" altLang="en-US" dirty="0"/>
              <a:t>大小寫是完全不同的意義！</a:t>
            </a:r>
          </a:p>
          <a:p>
            <a:r>
              <a:rPr lang="zh-TW" altLang="en-US" dirty="0" smtClean="0"/>
              <a:t>範例（</a:t>
            </a:r>
            <a:r>
              <a:rPr lang="zh-TW" altLang="en-US" dirty="0"/>
              <a:t>查出 </a:t>
            </a:r>
            <a:r>
              <a:rPr lang="en-US" altLang="zh-TW" dirty="0" smtClean="0"/>
              <a:t>/home </a:t>
            </a:r>
            <a:r>
              <a:rPr lang="zh-TW" altLang="en-US" dirty="0" smtClean="0"/>
              <a:t>目錄底下</a:t>
            </a:r>
            <a:r>
              <a:rPr lang="zh-TW" altLang="en-US" dirty="0"/>
              <a:t>的所有檔案</a:t>
            </a:r>
            <a:r>
              <a:rPr lang="zh-TW" altLang="en-US" dirty="0" smtClean="0"/>
              <a:t>）：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-al /home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51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了解目前使用的帳號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指令可以查出帳號的資訊</a:t>
            </a:r>
            <a:endParaRPr lang="en-US" altLang="zh-TW" dirty="0" smtClean="0"/>
          </a:p>
          <a:p>
            <a:r>
              <a:rPr lang="zh-TW" altLang="en-US" dirty="0"/>
              <a:t>請參考</a:t>
            </a:r>
            <a:r>
              <a:rPr lang="en-US" altLang="zh-TW" dirty="0"/>
              <a:t>Linux</a:t>
            </a:r>
            <a:r>
              <a:rPr lang="zh-TW" altLang="en-US" dirty="0"/>
              <a:t>指令大全：</a:t>
            </a:r>
            <a:r>
              <a:rPr lang="en-US" altLang="zh-TW" dirty="0">
                <a:hlinkClick r:id="rId2"/>
              </a:rPr>
              <a:t>https://man.linuxde.net/id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5715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5715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4070e999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3192" y="6488668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92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321170"/>
            <a:ext cx="10898155" cy="35520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Linux</a:t>
            </a:r>
            <a:r>
              <a:rPr lang="zh-TW" altLang="en-US" smtClean="0"/>
              <a:t>帳號包括哪些成份元素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2478354"/>
            <a:ext cx="10515600" cy="3452424"/>
          </a:xfrm>
        </p:spPr>
        <p:txBody>
          <a:bodyPr/>
          <a:lstStyle/>
          <a:p>
            <a:r>
              <a:rPr lang="zh-TW" altLang="en-US" dirty="0" smtClean="0"/>
              <a:t>名稱：對應一個使用者識別碼</a:t>
            </a:r>
            <a:r>
              <a:rPr lang="en-US" altLang="zh-TW" dirty="0" smtClean="0"/>
              <a:t>UID</a:t>
            </a:r>
          </a:p>
          <a:p>
            <a:r>
              <a:rPr lang="zh-TW" altLang="en-US" dirty="0" smtClean="0"/>
              <a:t>群組：對應一個主要群組識別碼</a:t>
            </a:r>
            <a:r>
              <a:rPr lang="en-US" altLang="zh-TW" dirty="0" smtClean="0"/>
              <a:t>GID</a:t>
            </a:r>
            <a:endParaRPr lang="en-US" altLang="zh-TW" dirty="0"/>
          </a:p>
          <a:p>
            <a:pPr lvl="1"/>
            <a:r>
              <a:rPr lang="zh-TW" altLang="en-US" dirty="0" smtClean="0"/>
              <a:t>可以有多個補充群組</a:t>
            </a:r>
            <a:r>
              <a:rPr lang="en-US" altLang="zh-TW" dirty="0" smtClean="0"/>
              <a:t>(supplementary GID)</a:t>
            </a:r>
          </a:p>
          <a:p>
            <a:r>
              <a:rPr lang="zh-TW" altLang="en-US" dirty="0" smtClean="0"/>
              <a:t>完整名稱：</a:t>
            </a:r>
            <a:endParaRPr lang="en-US" altLang="zh-TW" dirty="0" smtClean="0"/>
          </a:p>
          <a:p>
            <a:r>
              <a:rPr lang="zh-TW" altLang="en-US" dirty="0" smtClean="0"/>
              <a:t>密碼：</a:t>
            </a:r>
            <a:endParaRPr lang="en-US" altLang="zh-TW" dirty="0" smtClean="0"/>
          </a:p>
          <a:p>
            <a:r>
              <a:rPr lang="zh-TW" altLang="en-US" dirty="0" smtClean="0"/>
              <a:t>家目錄：不一定有</a:t>
            </a:r>
            <a:endParaRPr lang="en-US" altLang="zh-TW" dirty="0" smtClean="0"/>
          </a:p>
          <a:p>
            <a:r>
              <a:rPr lang="zh-TW" altLang="en-US" dirty="0" smtClean="0"/>
              <a:t>殻層</a:t>
            </a:r>
            <a:r>
              <a:rPr lang="en-US" altLang="zh-TW" dirty="0" smtClean="0"/>
              <a:t>(shell</a:t>
            </a:r>
            <a:r>
              <a:rPr lang="en-US" altLang="zh-TW" dirty="0"/>
              <a:t>)</a:t>
            </a:r>
            <a:r>
              <a:rPr lang="zh-TW" altLang="en-US" dirty="0" smtClean="0"/>
              <a:t> ：不一定有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4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了解目前使用的帳號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/>
              <a:t>指令可以查出目前</a:t>
            </a:r>
            <a:r>
              <a:rPr lang="zh-TW" altLang="en-US" b="1" dirty="0" smtClean="0"/>
              <a:t>在使用中</a:t>
            </a:r>
            <a:r>
              <a:rPr lang="zh-TW" altLang="en-US" dirty="0" smtClean="0"/>
              <a:t>的身份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23192" y="6488668"/>
            <a:ext cx="328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man.linuxde.net/whoami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7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8616</TotalTime>
  <Words>1040</Words>
  <Application>Microsoft Office PowerPoint</Application>
  <PresentationFormat>寬螢幕</PresentationFormat>
  <Paragraphs>193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Courier New</vt:lpstr>
      <vt:lpstr>Source Code Pro</vt:lpstr>
      <vt:lpstr>Source Serif Pro</vt:lpstr>
      <vt:lpstr>Office 佈景主題</vt:lpstr>
      <vt:lpstr>Linux作業2 帳號管理</vt:lpstr>
      <vt:lpstr>以文字介面登入 Linux </vt:lpstr>
      <vt:lpstr>課程目標</vt:lpstr>
      <vt:lpstr>為何需要帳號？</vt:lpstr>
      <vt:lpstr>為何需要群組？</vt:lpstr>
      <vt:lpstr>指令通用格式</vt:lpstr>
      <vt:lpstr>了解目前使用的帳號</vt:lpstr>
      <vt:lpstr>一個Linux帳號包括哪些成份元素？</vt:lpstr>
      <vt:lpstr>了解目前使用的帳號</vt:lpstr>
      <vt:lpstr>getent指令</vt:lpstr>
      <vt:lpstr>groups 指令</vt:lpstr>
      <vt:lpstr>cat 指令</vt:lpstr>
      <vt:lpstr>如何建立帳號？ 如何建立群組？</vt:lpstr>
      <vt:lpstr>如何將帳號加入群組？</vt:lpstr>
      <vt:lpstr>useradd 指令</vt:lpstr>
      <vt:lpstr>passwd 指令</vt:lpstr>
      <vt:lpstr>groupadd 指令</vt:lpstr>
      <vt:lpstr>for 迴圈</vt:lpstr>
      <vt:lpstr>為何需要 sudo ？ 沒有 sudo 為何無法建立群組？</vt:lpstr>
      <vt:lpstr>為何需要 sudo ？ 沒有 sudo 為何無法建立群組？</vt:lpstr>
      <vt:lpstr>檔案的權限</vt:lpstr>
      <vt:lpstr>切換身份</vt:lpstr>
      <vt:lpstr>切換群組</vt:lpstr>
      <vt:lpstr>logout 指令</vt:lpstr>
      <vt:lpstr>echo 指令</vt:lpstr>
      <vt:lpstr>| 管線</vt:lpstr>
      <vt:lpstr>為何無法 sudo？ 如何才能 sudo ？</vt:lpstr>
      <vt:lpstr>指令在那裡？</vt:lpstr>
      <vt:lpstr>哪些指令需要 sudo？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Windows 使用者</cp:lastModifiedBy>
  <cp:revision>378</cp:revision>
  <cp:lastPrinted>2019-03-09T03:00:35Z</cp:lastPrinted>
  <dcterms:created xsi:type="dcterms:W3CDTF">2018-09-25T13:34:55Z</dcterms:created>
  <dcterms:modified xsi:type="dcterms:W3CDTF">2019-09-26T14:10:24Z</dcterms:modified>
</cp:coreProperties>
</file>