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402470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012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表格別名</a:t>
            </a:r>
          </a:p>
        </p:txBody>
      </p:sp>
      <p:pic>
        <p:nvPicPr>
          <p:cNvPr id="63" name="04_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3757" y="4141435"/>
            <a:ext cx="7417286" cy="2969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使用「INNER JOIN」</a:t>
            </a:r>
          </a:p>
        </p:txBody>
      </p:sp>
      <p:pic>
        <p:nvPicPr>
          <p:cNvPr id="66" name="04_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484" y="4743910"/>
            <a:ext cx="10043832" cy="1764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使用「INNER JOIN」</a:t>
            </a:r>
          </a:p>
        </p:txBody>
      </p:sp>
      <p:pic>
        <p:nvPicPr>
          <p:cNvPr id="69" name="04_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613" y="4796369"/>
            <a:ext cx="8889574" cy="1659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Outer Join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LEFT OUTER JOIN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RIGHT OUTER JOIN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Outer Join</a:t>
            </a:r>
          </a:p>
        </p:txBody>
      </p:sp>
      <p:pic>
        <p:nvPicPr>
          <p:cNvPr id="75" name="04_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130" y="4646913"/>
            <a:ext cx="10020540" cy="1958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LEFT OUTER JOIN</a:t>
            </a:r>
          </a:p>
        </p:txBody>
      </p:sp>
      <p:pic>
        <p:nvPicPr>
          <p:cNvPr id="78" name="04_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2030" y="3988832"/>
            <a:ext cx="8660740" cy="3274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RIGHT OUTER JOIN</a:t>
            </a:r>
          </a:p>
        </p:txBody>
      </p:sp>
      <p:pic>
        <p:nvPicPr>
          <p:cNvPr id="81" name="04_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2435" y="3580862"/>
            <a:ext cx="9459930" cy="4090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合併查詢</a:t>
            </a:r>
          </a:p>
        </p:txBody>
      </p:sp>
      <p:pic>
        <p:nvPicPr>
          <p:cNvPr id="84" name="04_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8037" y="4605561"/>
            <a:ext cx="9648726" cy="2041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合併查詢</a:t>
            </a:r>
          </a:p>
        </p:txBody>
      </p:sp>
      <p:pic>
        <p:nvPicPr>
          <p:cNvPr id="87" name="04_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5754" y="3532192"/>
            <a:ext cx="9773292" cy="4187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326" y="7747142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第四章</a:t>
            </a:r>
            <a:r>
              <a:rPr sz="5000" dirty="0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5000" dirty="0" err="1">
                <a:solidFill>
                  <a:srgbClr val="0070C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結合與合併查詢</a:t>
            </a:r>
            <a:endParaRPr sz="5000" dirty="0">
              <a:solidFill>
                <a:srgbClr val="0070C0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370409" y="910166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結合與合併查詢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使用多個表格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Inner Join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Outer Join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合併查詢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使用多個表格</a:t>
            </a:r>
          </a:p>
        </p:txBody>
      </p:sp>
      <p:pic>
        <p:nvPicPr>
          <p:cNvPr id="45" name="04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9463" y="3513893"/>
            <a:ext cx="8985874" cy="3767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使用多個表格</a:t>
            </a:r>
          </a:p>
        </p:txBody>
      </p:sp>
      <p:pic>
        <p:nvPicPr>
          <p:cNvPr id="48" name="04_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253" y="3878075"/>
            <a:ext cx="9716294" cy="3496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Inner Join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使用結合條件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指定表格名稱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表格別名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使用「INNER JOIN」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使用結合條件</a:t>
            </a:r>
          </a:p>
        </p:txBody>
      </p:sp>
      <p:pic>
        <p:nvPicPr>
          <p:cNvPr id="54" name="04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339" y="4124617"/>
            <a:ext cx="10868122" cy="3002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指定表格名稱</a:t>
            </a:r>
          </a:p>
        </p:txBody>
      </p:sp>
      <p:pic>
        <p:nvPicPr>
          <p:cNvPr id="57" name="04_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4247" y="4164799"/>
            <a:ext cx="9736306" cy="292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表格別名</a:t>
            </a:r>
          </a:p>
        </p:txBody>
      </p:sp>
      <p:pic>
        <p:nvPicPr>
          <p:cNvPr id="60" name="04_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202" y="4385958"/>
            <a:ext cx="9842396" cy="2480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自訂</PresentationFormat>
  <Paragraphs>27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Helvetica Neue Light</vt:lpstr>
      <vt:lpstr>Helvetica Neue</vt:lpstr>
      <vt:lpstr>Industrial</vt:lpstr>
      <vt:lpstr>PowerPoint 簡報</vt:lpstr>
      <vt:lpstr>PowerPoint 簡報</vt:lpstr>
      <vt:lpstr>結合與合併查詢</vt:lpstr>
      <vt:lpstr>使用多個表格</vt:lpstr>
      <vt:lpstr>使用多個表格</vt:lpstr>
      <vt:lpstr>Inner Join</vt:lpstr>
      <vt:lpstr>使用結合條件</vt:lpstr>
      <vt:lpstr>指定表格名稱</vt:lpstr>
      <vt:lpstr>表格別名</vt:lpstr>
      <vt:lpstr>表格別名</vt:lpstr>
      <vt:lpstr>使用「INNER JOIN」</vt:lpstr>
      <vt:lpstr>使用「INNER JOIN」</vt:lpstr>
      <vt:lpstr>Outer Join</vt:lpstr>
      <vt:lpstr>Outer Join</vt:lpstr>
      <vt:lpstr>LEFT OUTER JOIN</vt:lpstr>
      <vt:lpstr>RIGHT OUTER JOIN</vt:lpstr>
      <vt:lpstr>合併查詢</vt:lpstr>
      <vt:lpstr>合併查詢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novia_chiang 江佳慧\838\0921607855</cp:lastModifiedBy>
  <cp:revision>2</cp:revision>
  <dcterms:modified xsi:type="dcterms:W3CDTF">2015-06-15T03:13:04Z</dcterms:modified>
</cp:coreProperties>
</file>