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075830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7449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</a:t>
            </a:r>
          </a:p>
        </p:txBody>
      </p:sp>
      <p:pic>
        <p:nvPicPr>
          <p:cNvPr id="63" name="05_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099" y="3146595"/>
            <a:ext cx="10564602" cy="4959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</a:t>
            </a:r>
          </a:p>
        </p:txBody>
      </p:sp>
      <p:pic>
        <p:nvPicPr>
          <p:cNvPr id="66" name="05_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611" y="3752543"/>
            <a:ext cx="9257578" cy="3747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索引值與ON DUPLICATE KEY UPDATE</a:t>
            </a:r>
          </a:p>
        </p:txBody>
      </p:sp>
      <p:pic>
        <p:nvPicPr>
          <p:cNvPr id="69" name="05_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1103" y="4406900"/>
            <a:ext cx="7242594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索引值與ON DUPLICATE KEY UPDATE</a:t>
            </a:r>
          </a:p>
        </p:txBody>
      </p:sp>
      <p:pic>
        <p:nvPicPr>
          <p:cNvPr id="72" name="05_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484" y="3081790"/>
            <a:ext cx="7819832" cy="5088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索引值與ON DUPLICATE KEY UPDATE</a:t>
            </a:r>
          </a:p>
        </p:txBody>
      </p:sp>
      <p:pic>
        <p:nvPicPr>
          <p:cNvPr id="75" name="05_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549" y="3422231"/>
            <a:ext cx="9827702" cy="440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787400" y="691316"/>
            <a:ext cx="11430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索引值與ON</a:t>
            </a:r>
            <a:r>
              <a:rPr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DUPLICATE KEY UPDATE</a:t>
            </a:r>
          </a:p>
        </p:txBody>
      </p:sp>
      <p:pic>
        <p:nvPicPr>
          <p:cNvPr id="78" name="05_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0739" y="4125195"/>
            <a:ext cx="8203322" cy="3001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「REPLACE」敘述</a:t>
            </a:r>
          </a:p>
        </p:txBody>
      </p:sp>
      <p:pic>
        <p:nvPicPr>
          <p:cNvPr id="81" name="05_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094" y="4096419"/>
            <a:ext cx="9050612" cy="3059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「REPLACE」敘述</a:t>
            </a:r>
          </a:p>
        </p:txBody>
      </p:sp>
      <p:pic>
        <p:nvPicPr>
          <p:cNvPr id="84" name="05_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9534" y="4085720"/>
            <a:ext cx="8805732" cy="3080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搭配「IGNORE」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搭配「ORDER BY」與「LIMIT」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</a:t>
            </a:r>
          </a:p>
        </p:txBody>
      </p:sp>
      <p:pic>
        <p:nvPicPr>
          <p:cNvPr id="90" name="05_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867" y="4208523"/>
            <a:ext cx="9245066" cy="2835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326" y="7649628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第五章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資料維護</a:t>
            </a: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</a:t>
            </a:r>
          </a:p>
        </p:txBody>
      </p:sp>
      <p:pic>
        <p:nvPicPr>
          <p:cNvPr id="93" name="05_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312" y="4361226"/>
            <a:ext cx="8528176" cy="2529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搭配「IGNORE」</a:t>
            </a:r>
          </a:p>
        </p:txBody>
      </p:sp>
      <p:pic>
        <p:nvPicPr>
          <p:cNvPr id="96" name="05_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062" y="3465129"/>
            <a:ext cx="9614676" cy="432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搭配「IGNORE」</a:t>
            </a:r>
          </a:p>
        </p:txBody>
      </p:sp>
      <p:pic>
        <p:nvPicPr>
          <p:cNvPr id="99" name="05_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889" y="3045336"/>
            <a:ext cx="9375022" cy="5161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787400" y="1327426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搭配「ORDER</a:t>
            </a:r>
            <a:r>
              <a:rPr sz="60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BY」與「LIMIT</a:t>
            </a:r>
            <a:r>
              <a:rPr sz="60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」</a:t>
            </a:r>
          </a:p>
        </p:txBody>
      </p:sp>
      <p:pic>
        <p:nvPicPr>
          <p:cNvPr id="102" name="05_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138" y="4512688"/>
            <a:ext cx="7480524" cy="2226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787400" y="1367184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搭配「ORDER</a:t>
            </a:r>
            <a:r>
              <a:rPr sz="60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BY」與「LIMIT</a:t>
            </a:r>
            <a:r>
              <a:rPr sz="60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」</a:t>
            </a:r>
          </a:p>
        </p:txBody>
      </p:sp>
      <p:pic>
        <p:nvPicPr>
          <p:cNvPr id="105" name="05_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7672" y="4357922"/>
            <a:ext cx="5969456" cy="2536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刪除資料</a:t>
            </a:r>
          </a:p>
        </p:txBody>
      </p:sp>
      <p:pic>
        <p:nvPicPr>
          <p:cNvPr id="108" name="05_4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892" y="4200169"/>
            <a:ext cx="9171016" cy="2851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刪除資料</a:t>
            </a:r>
          </a:p>
        </p:txBody>
      </p:sp>
      <p:pic>
        <p:nvPicPr>
          <p:cNvPr id="111" name="05_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1021" y="5085883"/>
            <a:ext cx="7902758" cy="1080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資料維護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取得表格資訊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新增資料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刪除資料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取得表格資訊</a:t>
            </a:r>
          </a:p>
        </p:txBody>
      </p:sp>
      <p:pic>
        <p:nvPicPr>
          <p:cNvPr id="45" name="05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702" y="4644215"/>
            <a:ext cx="10881396" cy="1963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取得表格資訊</a:t>
            </a:r>
          </a:p>
        </p:txBody>
      </p:sp>
      <p:pic>
        <p:nvPicPr>
          <p:cNvPr id="48" name="05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3919672"/>
            <a:ext cx="11430000" cy="3412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取得表格資訊</a:t>
            </a:r>
          </a:p>
        </p:txBody>
      </p:sp>
      <p:pic>
        <p:nvPicPr>
          <p:cNvPr id="51" name="05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870" y="3528466"/>
            <a:ext cx="10007060" cy="4195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新增資料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基礎新增敘述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同時新增多筆紀錄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索引值與ON DUPLICATE KEY UPDATE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「REPLACE」敘述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基礎新增敘述</a:t>
            </a:r>
          </a:p>
        </p:txBody>
      </p:sp>
      <p:pic>
        <p:nvPicPr>
          <p:cNvPr id="57" name="05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511" y="4252390"/>
            <a:ext cx="10401778" cy="2747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同時新增多筆紀錄</a:t>
            </a:r>
          </a:p>
        </p:txBody>
      </p:sp>
      <p:pic>
        <p:nvPicPr>
          <p:cNvPr id="60" name="05_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707" y="4523300"/>
            <a:ext cx="8787386" cy="22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自訂</PresentationFormat>
  <Paragraphs>36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9" baseType="lpstr">
      <vt:lpstr>Helvetica Neue Light</vt:lpstr>
      <vt:lpstr>Helvetica Neue</vt:lpstr>
      <vt:lpstr>Industrial</vt:lpstr>
      <vt:lpstr>PowerPoint 簡報</vt:lpstr>
      <vt:lpstr>PowerPoint 簡報</vt:lpstr>
      <vt:lpstr>資料維護</vt:lpstr>
      <vt:lpstr>取得表格資訊</vt:lpstr>
      <vt:lpstr>取得表格資訊</vt:lpstr>
      <vt:lpstr>取得表格資訊</vt:lpstr>
      <vt:lpstr>新增資料</vt:lpstr>
      <vt:lpstr>基礎新增敘述</vt:lpstr>
      <vt:lpstr>同時新增多筆紀錄</vt:lpstr>
      <vt:lpstr>索引值</vt:lpstr>
      <vt:lpstr>索引值</vt:lpstr>
      <vt:lpstr>索引值與ON DUPLICATE KEY UPDATE</vt:lpstr>
      <vt:lpstr>索引值與ON DUPLICATE KEY UPDATE</vt:lpstr>
      <vt:lpstr>索引值與ON DUPLICATE KEY UPDATE</vt:lpstr>
      <vt:lpstr>索引值與ON DUPLICATE KEY UPDATE</vt:lpstr>
      <vt:lpstr>「REPLACE」敘述</vt:lpstr>
      <vt:lpstr>「REPLACE」敘述</vt:lpstr>
      <vt:lpstr>修改資料</vt:lpstr>
      <vt:lpstr>修改資料</vt:lpstr>
      <vt:lpstr>修改資料</vt:lpstr>
      <vt:lpstr>搭配「IGNORE」</vt:lpstr>
      <vt:lpstr>搭配「IGNORE」</vt:lpstr>
      <vt:lpstr>搭配「ORDER BY」與「LIMIT」</vt:lpstr>
      <vt:lpstr>搭配「ORDER BY」與「LIMIT」</vt:lpstr>
      <vt:lpstr>刪除資料</vt:lpstr>
      <vt:lpstr>刪除資料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MySQL新手入門超級手冊</dc:title>
  <cp:lastModifiedBy>novia_chiang 江佳慧\838\0921607855</cp:lastModifiedBy>
  <cp:revision>5</cp:revision>
  <dcterms:modified xsi:type="dcterms:W3CDTF">2015-06-15T03:14:55Z</dcterms:modified>
</cp:coreProperties>
</file>