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3004800" cy="9753600"/>
  <p:notesSz cx="6858000" cy="9144000"/>
  <p:defaultTextStyle>
    <a:lvl1pPr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1pPr>
    <a:lvl2pPr indent="2286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2pPr>
    <a:lvl3pPr indent="4572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3pPr>
    <a:lvl4pPr indent="6858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4pPr>
    <a:lvl5pPr indent="9144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5pPr>
    <a:lvl6pPr indent="11430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6pPr>
    <a:lvl7pPr indent="13716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7pPr>
    <a:lvl8pPr indent="16002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8pPr>
    <a:lvl9pPr indent="18288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2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6829187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5912618" y="4508500"/>
            <a:ext cx="1181101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文字</a:t>
            </a:r>
          </a:p>
        </p:txBody>
      </p: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787400" y="8013700"/>
            <a:ext cx="11430000" cy="1562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indent="2286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indent="4572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indent="6858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indent="9144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indent="11430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indent="13716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indent="16002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indent="18288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titleStyle>
    <p:bodyStyle>
      <a:lvl1pPr marL="444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marL="889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marL="1333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marL="1778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marL="2222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marL="2667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marL="3111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marL="3556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marL="4000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80053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資料庫</a:t>
            </a:r>
          </a:p>
        </p:txBody>
      </p:sp>
      <p:pic>
        <p:nvPicPr>
          <p:cNvPr id="63" name="06_0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1685" y="4047379"/>
            <a:ext cx="7541430" cy="3157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建立資料庫</a:t>
            </a:r>
          </a:p>
        </p:txBody>
      </p:sp>
      <p:pic>
        <p:nvPicPr>
          <p:cNvPr id="66" name="06_0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9360" y="4298299"/>
            <a:ext cx="8626080" cy="265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建立資料庫</a:t>
            </a:r>
          </a:p>
        </p:txBody>
      </p:sp>
      <p:pic>
        <p:nvPicPr>
          <p:cNvPr id="69" name="06_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5440" y="3453647"/>
            <a:ext cx="8733920" cy="4344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修改資料庫</a:t>
            </a:r>
          </a:p>
        </p:txBody>
      </p:sp>
      <p:pic>
        <p:nvPicPr>
          <p:cNvPr id="72" name="06_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5320" y="4721913"/>
            <a:ext cx="8634160" cy="18083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刪除資料庫</a:t>
            </a:r>
          </a:p>
        </p:txBody>
      </p:sp>
      <p:pic>
        <p:nvPicPr>
          <p:cNvPr id="75" name="06_1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6870" y="4942878"/>
            <a:ext cx="7891060" cy="13664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取得資料庫資訊</a:t>
            </a:r>
          </a:p>
        </p:txBody>
      </p:sp>
      <p:pic>
        <p:nvPicPr>
          <p:cNvPr id="78" name="06_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5615" y="3896240"/>
            <a:ext cx="6473570" cy="34597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取得資料庫資訊</a:t>
            </a:r>
          </a:p>
        </p:txBody>
      </p:sp>
      <p:pic>
        <p:nvPicPr>
          <p:cNvPr id="81" name="06_2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1435" y="4366266"/>
            <a:ext cx="9641930" cy="2519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787400" y="7874554"/>
            <a:ext cx="11430000" cy="15621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000">
                <a:solidFill>
                  <a:srgbClr val="0070C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第六章 字元集與資料庫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1370409" y="910166"/>
            <a:ext cx="10263834" cy="5531799"/>
            <a:chOff x="-190500" y="-190500"/>
            <a:chExt cx="10263833" cy="5531797"/>
          </a:xfrm>
        </p:grpSpPr>
        <p:pic>
          <p:nvPicPr>
            <p:cNvPr id="36" name="cover.001.jpg"/>
            <p:cNvPicPr/>
            <p:nvPr/>
          </p:nvPicPr>
          <p:blipFill>
            <a:blip r:embed="rId2">
              <a:alphaModFix amt="60167"/>
              <a:extLst/>
            </a:blip>
            <a:srcRect t="21017" b="9833"/>
            <a:stretch>
              <a:fillRect/>
            </a:stretch>
          </p:blipFill>
          <p:spPr>
            <a:xfrm>
              <a:off x="0" y="0"/>
              <a:ext cx="9882834" cy="512539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5" name="圖片 34"/>
            <p:cNvPicPr/>
            <p:nvPr/>
          </p:nvPicPr>
          <p:blipFill>
            <a:blip r:embed="rId3">
              <a:alphaModFix amt="60167"/>
              <a:extLst/>
            </a:blip>
            <a:stretch>
              <a:fillRect/>
            </a:stretch>
          </p:blipFill>
          <p:spPr>
            <a:xfrm>
              <a:off x="-190500" y="-190500"/>
              <a:ext cx="10263834" cy="5531798"/>
            </a:xfrm>
            <a:prstGeom prst="rect">
              <a:avLst/>
            </a:prstGeom>
            <a:effectLst/>
          </p:spPr>
        </p:pic>
      </p:grpSp>
      <p:pic>
        <p:nvPicPr>
          <p:cNvPr id="38" name="Mysql_Logo2.png"/>
          <p:cNvPicPr/>
          <p:nvPr/>
        </p:nvPicPr>
        <p:blipFill>
          <a:blip r:embed="rId4">
            <a:alphaModFix amt="34965"/>
            <a:extLst/>
          </a:blip>
          <a:stretch>
            <a:fillRect/>
          </a:stretch>
        </p:blipFill>
        <p:spPr>
          <a:xfrm>
            <a:off x="9454191" y="4183842"/>
            <a:ext cx="1941995" cy="1944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Mariadb-seal-shaded-browntext-alt.png"/>
          <p:cNvPicPr/>
          <p:nvPr/>
        </p:nvPicPr>
        <p:blipFill>
          <a:blip r:embed="rId5">
            <a:alphaModFix amt="34965"/>
            <a:extLst/>
          </a:blip>
          <a:srcRect b="30270"/>
          <a:stretch>
            <a:fillRect/>
          </a:stretch>
        </p:blipFill>
        <p:spPr>
          <a:xfrm>
            <a:off x="1190823" y="4561945"/>
            <a:ext cx="3124201" cy="163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字元集與資料庫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Character Set與Collation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資料庫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Character Set與Collation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Character Set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Collation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Character Set與Collation</a:t>
            </a:r>
          </a:p>
        </p:txBody>
      </p:sp>
      <p:pic>
        <p:nvPicPr>
          <p:cNvPr id="48" name="06_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7403" y="3552326"/>
            <a:ext cx="8509994" cy="4147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Character Set</a:t>
            </a:r>
          </a:p>
        </p:txBody>
      </p:sp>
      <p:pic>
        <p:nvPicPr>
          <p:cNvPr id="51" name="06_0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6008" y="3095131"/>
            <a:ext cx="10292784" cy="5061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Collation</a:t>
            </a:r>
          </a:p>
        </p:txBody>
      </p:sp>
      <p:pic>
        <p:nvPicPr>
          <p:cNvPr id="54" name="06_0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426" y="3601937"/>
            <a:ext cx="10415948" cy="40483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資料庫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建立資料庫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修改資料庫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刪除資料庫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取得資料庫資訊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資料庫</a:t>
            </a:r>
          </a:p>
        </p:txBody>
      </p:sp>
      <p:pic>
        <p:nvPicPr>
          <p:cNvPr id="60" name="06_0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4425" y="3722910"/>
            <a:ext cx="9515950" cy="38063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</Words>
  <Application>Microsoft Office PowerPoint</Application>
  <PresentationFormat>自訂</PresentationFormat>
  <Paragraphs>23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9" baseType="lpstr">
      <vt:lpstr>Helvetica Neue Light</vt:lpstr>
      <vt:lpstr>Helvetica Neue</vt:lpstr>
      <vt:lpstr>Industrial</vt:lpstr>
      <vt:lpstr>PowerPoint 簡報</vt:lpstr>
      <vt:lpstr>PowerPoint 簡報</vt:lpstr>
      <vt:lpstr>字元集與資料庫</vt:lpstr>
      <vt:lpstr>Character Set與Collation</vt:lpstr>
      <vt:lpstr>Character Set與Collation</vt:lpstr>
      <vt:lpstr>Character Set</vt:lpstr>
      <vt:lpstr>Collation</vt:lpstr>
      <vt:lpstr>資料庫</vt:lpstr>
      <vt:lpstr>資料庫</vt:lpstr>
      <vt:lpstr>資料庫</vt:lpstr>
      <vt:lpstr>建立資料庫</vt:lpstr>
      <vt:lpstr>建立資料庫</vt:lpstr>
      <vt:lpstr>修改資料庫</vt:lpstr>
      <vt:lpstr>刪除資料庫</vt:lpstr>
      <vt:lpstr>取得資料庫資訊</vt:lpstr>
      <vt:lpstr>取得資料庫資訊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MySQL新手入門超級手冊</dc:title>
  <cp:lastModifiedBy>novia_chiang 江佳慧\838\0921607855</cp:lastModifiedBy>
  <cp:revision>3</cp:revision>
  <dcterms:modified xsi:type="dcterms:W3CDTF">2015-06-15T03:26:42Z</dcterms:modified>
</cp:coreProperties>
</file>