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4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30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6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2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800" algn="ctr" defTabSz="584200">
      <a:defRPr sz="42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5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4265964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508500"/>
            <a:ext cx="118110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文字</a:t>
            </a:r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內文層級一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內文層級二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內文層級三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內文層級四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內文層級五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indent="228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indent="457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indent="685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indent="9144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indent="11430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indent="13716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indent="16002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indent="1828800" defTabSz="584200">
        <a:defRPr sz="72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1pPr>
      <a:lvl2pPr marL="889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2pPr>
      <a:lvl3pPr marL="1333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3pPr>
      <a:lvl4pPr marL="1778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4pPr>
      <a:lvl5pPr marL="2222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5pPr>
      <a:lvl6pPr marL="2667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6pPr>
      <a:lvl7pPr marL="3111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7pPr>
      <a:lvl8pPr marL="35560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8pPr>
      <a:lvl9pPr marL="4000500" indent="-444500" defTabSz="584200">
        <a:spcBef>
          <a:spcPts val="3600"/>
        </a:spcBef>
        <a:buSzPct val="30000"/>
        <a:buBlip>
          <a:blip r:embed="rId15"/>
        </a:buBlip>
        <a:defRPr sz="360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latin typeface="+mn-lt"/>
          <a:ea typeface="+mn-ea"/>
          <a:cs typeface="+mn-cs"/>
          <a:sym typeface="Helvetica Neue Light"/>
        </a:defRPr>
      </a:lvl9pPr>
    </p:bodyStyle>
    <p:otherStyle>
      <a:lvl1pPr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sz="1400" b="1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15570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數值欄位屬性</a:t>
            </a:r>
          </a:p>
        </p:txBody>
      </p:sp>
      <p:pic>
        <p:nvPicPr>
          <p:cNvPr id="63" name="08_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9866" y="3572659"/>
            <a:ext cx="9025068" cy="4106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通用欄位屬性</a:t>
            </a:r>
          </a:p>
        </p:txBody>
      </p:sp>
      <p:pic>
        <p:nvPicPr>
          <p:cNvPr id="66" name="08_1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846" y="4214026"/>
            <a:ext cx="11023108" cy="28241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TIMESTAMP欄位型態與預設值</a:t>
            </a:r>
            <a:endParaRPr sz="60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69" name="08_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047" y="2632018"/>
            <a:ext cx="10468706" cy="5988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TIMESTAMP欄位型態與預設值</a:t>
            </a:r>
            <a:endParaRPr sz="60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「NOT NULL」不允許你儲存「NULL」值。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「DEFAULT CURRENT_TIMESTAMP」設定預設值為目前的日期時間。在所有欄位型態中，只有「TIMESTAMP」可以使用「CURRENT_TIMESTAMP」指定預設值。其它的欄位型態，在指定預設值只能是一個明確的值。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「ON UPDATE」可以指定在修改紀錄的時候，MySQL自動幫你填入的資料。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 smtClean="0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使用其它表格建立一個新表格</a:t>
            </a:r>
            <a:endParaRPr sz="60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pic>
        <p:nvPicPr>
          <p:cNvPr id="75" name="08_3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0965" y="4432818"/>
            <a:ext cx="7402870" cy="2386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6000" dirty="0" err="1">
                <a:effectLst>
                  <a:outerShdw blurRad="50800" dist="38100" dir="5400000" rotWithShape="0">
                    <a:srgbClr val="000000"/>
                  </a:outerShdw>
                </a:effectLst>
              </a:rPr>
              <a:t>使用其它表格建立一個新表格</a:t>
            </a:r>
            <a:endParaRPr sz="6000" dirty="0"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MySQL使用查詢結果的欄位名稱與型態來建立新的表格。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如果沒有指定儲存引擎、字元集或collation的話，建立的新表格使用資料庫預設的儲存引擎、字元集與collation。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欄位的索引與「AUTO_INCREMENT」設定都會被忽略。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建立暫存表格</a:t>
            </a:r>
          </a:p>
        </p:txBody>
      </p:sp>
      <p:pic>
        <p:nvPicPr>
          <p:cNvPr id="81" name="08_3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8165" y="5013799"/>
            <a:ext cx="7788470" cy="1224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建立暫存表格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lvl="0" indent="-377825" defTabSz="496570">
              <a:spcBef>
                <a:spcPts val="30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60">
                <a:effectLst>
                  <a:outerShdw blurRad="43180" dist="32385" dir="5400000" rotWithShape="0">
                    <a:srgbClr val="000000"/>
                  </a:outerShdw>
                </a:effectLst>
              </a:rPr>
              <a:t>TEMPORARY表格是每一個用戶端專屬的表格，用戶端離線後，MySQL就會自動刪除這些表格。</a:t>
            </a:r>
          </a:p>
          <a:p>
            <a:pPr marL="377825" lvl="0" indent="-377825" defTabSz="496570">
              <a:spcBef>
                <a:spcPts val="30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60">
                <a:effectLst>
                  <a:outerShdw blurRad="43180" dist="32385" dir="5400000" rotWithShape="0">
                    <a:srgbClr val="000000"/>
                  </a:outerShdw>
                </a:effectLst>
              </a:rPr>
              <a:t>因為TEMPORARY表格是用戶端專屬的表格，其它用戶端不能使用，所以不同的用戶端，使用同樣名稱建立TEMPORARY表格也沒有關係。</a:t>
            </a:r>
          </a:p>
          <a:p>
            <a:pPr marL="377825" lvl="0" indent="-377825" defTabSz="496570">
              <a:spcBef>
                <a:spcPts val="30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60">
                <a:effectLst>
                  <a:outerShdw blurRad="43180" dist="32385" dir="5400000" rotWithShape="0">
                    <a:srgbClr val="000000"/>
                  </a:outerShdw>
                </a:effectLst>
              </a:rPr>
              <a:t>TEMPORARY表格名稱可以跟資料庫中的表格名稱一樣，不過在TEMPORARY表格存在的時候，資料庫中的表格會被隱藏起來。</a:t>
            </a:r>
          </a:p>
          <a:p>
            <a:pPr marL="377825" lvl="0" indent="-377825" defTabSz="496570">
              <a:spcBef>
                <a:spcPts val="30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60">
                <a:effectLst>
                  <a:outerShdw blurRad="43180" dist="32385" dir="5400000" rotWithShape="0">
                    <a:srgbClr val="000000"/>
                  </a:outerShdw>
                </a:effectLst>
              </a:rPr>
              <a:t>只能使用「ALTER TABLE」修改TEMPORARY表格名稱，不可以使用「RENAME TABLE」修改TEMPORARY表格名稱。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修改與刪除表格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增加欄位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修改欄位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刪除欄位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修改表格名稱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刪除表格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修改與刪除表格</a:t>
            </a:r>
          </a:p>
        </p:txBody>
      </p:sp>
      <p:pic>
        <p:nvPicPr>
          <p:cNvPr id="90" name="08_3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59529" y="5181537"/>
            <a:ext cx="7685742" cy="889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787400" y="7636018"/>
            <a:ext cx="11430000" cy="15621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dirty="0" err="1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第八章</a:t>
            </a:r>
            <a:r>
              <a:rPr sz="6000" dirty="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</a:t>
            </a:r>
            <a:r>
              <a:rPr sz="6000" dirty="0" err="1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</a:t>
            </a:r>
            <a:endParaRPr sz="6000" dirty="0">
              <a:solidFill>
                <a:srgbClr val="73B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1370409" y="910166"/>
            <a:ext cx="10263834" cy="5531799"/>
            <a:chOff x="-190500" y="-190500"/>
            <a:chExt cx="10263833" cy="5531797"/>
          </a:xfrm>
        </p:grpSpPr>
        <p:pic>
          <p:nvPicPr>
            <p:cNvPr id="36" name="cover.001.jpg"/>
            <p:cNvPicPr/>
            <p:nvPr/>
          </p:nvPicPr>
          <p:blipFill>
            <a:blip r:embed="rId2">
              <a:alphaModFix amt="60167"/>
              <a:extLst/>
            </a:blip>
            <a:srcRect t="21017" b="9833"/>
            <a:stretch>
              <a:fillRect/>
            </a:stretch>
          </p:blipFill>
          <p:spPr>
            <a:xfrm>
              <a:off x="0" y="0"/>
              <a:ext cx="9882834" cy="51253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5" name="圖片 34"/>
            <p:cNvPicPr/>
            <p:nvPr/>
          </p:nvPicPr>
          <p:blipFill>
            <a:blip r:embed="rId3">
              <a:alphaModFix amt="60167"/>
              <a:extLst/>
            </a:blip>
            <a:stretch>
              <a:fillRect/>
            </a:stretch>
          </p:blipFill>
          <p:spPr>
            <a:xfrm>
              <a:off x="-190500" y="-190500"/>
              <a:ext cx="10263834" cy="5531798"/>
            </a:xfrm>
            <a:prstGeom prst="rect">
              <a:avLst/>
            </a:prstGeom>
            <a:effectLst/>
          </p:spPr>
        </p:pic>
      </p:grpSp>
      <p:pic>
        <p:nvPicPr>
          <p:cNvPr id="38" name="Mysql_Logo2.png"/>
          <p:cNvPicPr/>
          <p:nvPr/>
        </p:nvPicPr>
        <p:blipFill>
          <a:blip r:embed="rId4">
            <a:alphaModFix amt="34965"/>
            <a:extLst/>
          </a:blip>
          <a:stretch>
            <a:fillRect/>
          </a:stretch>
        </p:blipFill>
        <p:spPr>
          <a:xfrm>
            <a:off x="9454191" y="4183842"/>
            <a:ext cx="1941995" cy="1944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" name="Mariadb-seal-shaded-browntext-alt.png"/>
          <p:cNvPicPr/>
          <p:nvPr/>
        </p:nvPicPr>
        <p:blipFill>
          <a:blip r:embed="rId5">
            <a:alphaModFix amt="34965"/>
            <a:extLst/>
          </a:blip>
          <a:srcRect b="30270"/>
          <a:stretch>
            <a:fillRect/>
          </a:stretch>
        </p:blipFill>
        <p:spPr>
          <a:xfrm>
            <a:off x="1190823" y="4561945"/>
            <a:ext cx="3124201" cy="163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增加欄位</a:t>
            </a:r>
          </a:p>
        </p:txBody>
      </p:sp>
      <p:pic>
        <p:nvPicPr>
          <p:cNvPr id="93" name="08_3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0481" y="4578958"/>
            <a:ext cx="9103838" cy="2094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修改欄位</a:t>
            </a:r>
          </a:p>
        </p:txBody>
      </p:sp>
      <p:pic>
        <p:nvPicPr>
          <p:cNvPr id="96" name="08_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1918" y="4632416"/>
            <a:ext cx="9060964" cy="1987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刪除欄位</a:t>
            </a:r>
          </a:p>
        </p:txBody>
      </p:sp>
      <p:pic>
        <p:nvPicPr>
          <p:cNvPr id="99" name="08_4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6020" y="5090362"/>
            <a:ext cx="7292760" cy="1071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修改表格名稱</a:t>
            </a:r>
          </a:p>
        </p:txBody>
      </p:sp>
      <p:pic>
        <p:nvPicPr>
          <p:cNvPr id="102" name="08_4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8189" y="4406900"/>
            <a:ext cx="8288422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刪除表格</a:t>
            </a:r>
          </a:p>
        </p:txBody>
      </p:sp>
      <p:pic>
        <p:nvPicPr>
          <p:cNvPr id="105" name="08_5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424" y="5003729"/>
            <a:ext cx="10217952" cy="12447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查詢表格資訊</a:t>
            </a:r>
          </a:p>
        </p:txBody>
      </p:sp>
      <p:pic>
        <p:nvPicPr>
          <p:cNvPr id="108" name="08_5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9912" y="4473229"/>
            <a:ext cx="7584976" cy="2305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查詢表格資訊</a:t>
            </a:r>
          </a:p>
        </p:txBody>
      </p:sp>
      <p:pic>
        <p:nvPicPr>
          <p:cNvPr id="111" name="08_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401" y="3994331"/>
            <a:ext cx="9427998" cy="3263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建立表格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修改與刪除表格</a:t>
            </a:r>
          </a:p>
          <a:p>
            <a:pPr lvl="0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effectLst>
                  <a:outerShdw blurRad="50800" dist="38100" dir="5400000" rotWithShape="0">
                    <a:srgbClr val="000000"/>
                  </a:outerShdw>
                </a:effectLst>
              </a:rPr>
              <a:t>查詢表格資訊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建立表格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08940" lvl="0" indent="-408940" defTabSz="537463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effectLst>
                  <a:outerShdw blurRad="46736" dist="35052" dir="5400000" rotWithShape="0">
                    <a:srgbClr val="000000"/>
                  </a:outerShdw>
                </a:effectLst>
              </a:rPr>
              <a:t>表格屬性</a:t>
            </a:r>
          </a:p>
          <a:p>
            <a:pPr marL="408940" lvl="0" indent="-408940" defTabSz="537463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effectLst>
                  <a:outerShdw blurRad="46736" dist="35052" dir="5400000" rotWithShape="0">
                    <a:srgbClr val="000000"/>
                  </a:outerShdw>
                </a:effectLst>
              </a:rPr>
              <a:t>字串欄位屬性</a:t>
            </a:r>
          </a:p>
          <a:p>
            <a:pPr marL="408940" lvl="0" indent="-408940" defTabSz="537463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effectLst>
                  <a:outerShdw blurRad="46736" dist="35052" dir="5400000" rotWithShape="0">
                    <a:srgbClr val="000000"/>
                  </a:outerShdw>
                </a:effectLst>
              </a:rPr>
              <a:t>數值欄位屬性</a:t>
            </a:r>
          </a:p>
          <a:p>
            <a:pPr marL="408940" lvl="0" indent="-408940" defTabSz="537463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effectLst>
                  <a:outerShdw blurRad="46736" dist="35052" dir="5400000" rotWithShape="0">
                    <a:srgbClr val="000000"/>
                  </a:outerShdw>
                </a:effectLst>
              </a:rPr>
              <a:t>通用欄位屬性</a:t>
            </a:r>
          </a:p>
          <a:p>
            <a:pPr marL="408940" lvl="0" indent="-408940" defTabSz="537463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effectLst>
                  <a:outerShdw blurRad="46736" dist="35052" dir="5400000" rotWithShape="0">
                    <a:srgbClr val="000000"/>
                  </a:outerShdw>
                </a:effectLst>
              </a:rPr>
              <a:t>TIMESTAMP欄位型態與預設值</a:t>
            </a:r>
          </a:p>
          <a:p>
            <a:pPr marL="408940" lvl="0" indent="-408940" defTabSz="537463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effectLst>
                  <a:outerShdw blurRad="46736" dist="35052" dir="5400000" rotWithShape="0">
                    <a:srgbClr val="000000"/>
                  </a:outerShdw>
                </a:effectLst>
              </a:rPr>
              <a:t>使用其它表格建立一個新表格</a:t>
            </a:r>
          </a:p>
          <a:p>
            <a:pPr marL="408940" lvl="0" indent="-408940" defTabSz="537463">
              <a:spcBef>
                <a:spcPts val="33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312">
                <a:effectLst>
                  <a:outerShdw blurRad="46736" dist="35052" dir="5400000" rotWithShape="0">
                    <a:srgbClr val="000000"/>
                  </a:outerShdw>
                </a:effectLst>
              </a:rPr>
              <a:t>建立暫存表格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建立表格</a:t>
            </a:r>
          </a:p>
        </p:txBody>
      </p:sp>
      <p:pic>
        <p:nvPicPr>
          <p:cNvPr id="48" name="08_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1077" y="3474566"/>
            <a:ext cx="10302646" cy="43030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建立表格</a:t>
            </a:r>
          </a:p>
        </p:txBody>
      </p:sp>
      <p:pic>
        <p:nvPicPr>
          <p:cNvPr id="51" name="08_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960" y="4243707"/>
            <a:ext cx="10074880" cy="27647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建立表格</a:t>
            </a:r>
          </a:p>
        </p:txBody>
      </p:sp>
      <p:pic>
        <p:nvPicPr>
          <p:cNvPr id="54" name="08_0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323" y="4488430"/>
            <a:ext cx="10158154" cy="2275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表格屬性</a:t>
            </a:r>
          </a:p>
        </p:txBody>
      </p:sp>
      <p:pic>
        <p:nvPicPr>
          <p:cNvPr id="57" name="08_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9923" y="4241100"/>
            <a:ext cx="10284954" cy="277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>
                <a:effectLst/>
              </a:defRPr>
            </a:pPr>
            <a:r>
              <a:rPr sz="7200">
                <a:effectLst>
                  <a:outerShdw blurRad="50800" dist="38100" dir="5400000" rotWithShape="0">
                    <a:srgbClr val="000000"/>
                  </a:outerShdw>
                </a:effectLst>
              </a:rPr>
              <a:t>字串欄位屬性</a:t>
            </a:r>
          </a:p>
        </p:txBody>
      </p:sp>
      <p:pic>
        <p:nvPicPr>
          <p:cNvPr id="60" name="08_1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6337" y="3833262"/>
            <a:ext cx="9692126" cy="3585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自訂</PresentationFormat>
  <Paragraphs>50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9" baseType="lpstr">
      <vt:lpstr>Helvetica Neue Light</vt:lpstr>
      <vt:lpstr>Helvetica Neue</vt:lpstr>
      <vt:lpstr>Industrial</vt:lpstr>
      <vt:lpstr>PowerPoint 簡報</vt:lpstr>
      <vt:lpstr>PowerPoint 簡報</vt:lpstr>
      <vt:lpstr>表格</vt:lpstr>
      <vt:lpstr>建立表格</vt:lpstr>
      <vt:lpstr>建立表格</vt:lpstr>
      <vt:lpstr>建立表格</vt:lpstr>
      <vt:lpstr>建立表格</vt:lpstr>
      <vt:lpstr>表格屬性</vt:lpstr>
      <vt:lpstr>字串欄位屬性</vt:lpstr>
      <vt:lpstr>數值欄位屬性</vt:lpstr>
      <vt:lpstr>通用欄位屬性</vt:lpstr>
      <vt:lpstr>TIMESTAMP欄位型態與預設值</vt:lpstr>
      <vt:lpstr>TIMESTAMP欄位型態與預設值</vt:lpstr>
      <vt:lpstr>使用其它表格建立一個新表格</vt:lpstr>
      <vt:lpstr>使用其它表格建立一個新表格</vt:lpstr>
      <vt:lpstr>建立暫存表格</vt:lpstr>
      <vt:lpstr>建立暫存表格</vt:lpstr>
      <vt:lpstr>修改與刪除表格</vt:lpstr>
      <vt:lpstr>修改與刪除表格</vt:lpstr>
      <vt:lpstr>增加欄位</vt:lpstr>
      <vt:lpstr>修改欄位</vt:lpstr>
      <vt:lpstr>刪除欄位</vt:lpstr>
      <vt:lpstr>修改表格名稱</vt:lpstr>
      <vt:lpstr>刪除表格</vt:lpstr>
      <vt:lpstr>查詢表格資訊</vt:lpstr>
      <vt:lpstr>查詢表格資訊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novia_chiang 江佳慧\838\0921607855</cp:lastModifiedBy>
  <cp:revision>4</cp:revision>
  <dcterms:modified xsi:type="dcterms:W3CDTF">2015-06-15T03:33:11Z</dcterms:modified>
</cp:coreProperties>
</file>