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067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8684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在建立表格的時候建立索引</a:t>
            </a:r>
          </a:p>
        </p:txBody>
      </p:sp>
      <p:pic>
        <p:nvPicPr>
          <p:cNvPr id="63" name="09_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7128" y="3959710"/>
            <a:ext cx="9310544" cy="3332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在建立表格的時候建立索引</a:t>
            </a:r>
          </a:p>
        </p:txBody>
      </p:sp>
      <p:pic>
        <p:nvPicPr>
          <p:cNvPr id="66" name="09_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418" y="3243352"/>
            <a:ext cx="9453964" cy="4765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在建立表格的時候建立索引</a:t>
            </a:r>
          </a:p>
        </p:txBody>
      </p:sp>
      <p:pic>
        <p:nvPicPr>
          <p:cNvPr id="69" name="09_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3067" y="3929706"/>
            <a:ext cx="9078666" cy="3392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在修改表格的時候建立索引</a:t>
            </a:r>
          </a:p>
        </p:txBody>
      </p:sp>
      <p:pic>
        <p:nvPicPr>
          <p:cNvPr id="72" name="09_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1238" y="4015770"/>
            <a:ext cx="10242324" cy="3220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787400" y="313634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使用「CREATE</a:t>
            </a:r>
            <a:r>
              <a:rPr sz="6000" dirty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INDEX」建立索引</a:t>
            </a:r>
            <a:endParaRPr sz="60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75" name="09_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451" y="4288261"/>
            <a:ext cx="9789898" cy="2675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索引的名稱與刪除索引</a:t>
            </a:r>
          </a:p>
        </p:txBody>
      </p:sp>
      <p:pic>
        <p:nvPicPr>
          <p:cNvPr id="78" name="09_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934" y="3250072"/>
            <a:ext cx="10048932" cy="4752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索引的名稱與刪除索引</a:t>
            </a:r>
          </a:p>
        </p:txBody>
      </p:sp>
      <p:pic>
        <p:nvPicPr>
          <p:cNvPr id="81" name="09_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9532" y="4910287"/>
            <a:ext cx="7565736" cy="1431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索引的名稱與刪除索引</a:t>
            </a:r>
          </a:p>
        </p:txBody>
      </p:sp>
      <p:pic>
        <p:nvPicPr>
          <p:cNvPr id="84" name="09_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0755" y="4902179"/>
            <a:ext cx="7403290" cy="1447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787400" y="651560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數值欄位型態與AUTO_INCREMENT</a:t>
            </a:r>
            <a:endParaRPr sz="60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87" name="09_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713" y="4781284"/>
            <a:ext cx="8749374" cy="1689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787400" y="552170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數值欄位型態與AUTO_INCREMENT</a:t>
            </a:r>
            <a:endParaRPr sz="60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90" name="09_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024" y="4100578"/>
            <a:ext cx="9576752" cy="3051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400" y="7536622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第九章</a:t>
            </a:r>
            <a:r>
              <a:rPr sz="6000" dirty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6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</a:t>
            </a:r>
            <a:endParaRPr sz="6000" dirty="0">
              <a:solidFill>
                <a:srgbClr val="0070C0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370409" y="910166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787400" y="1228034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數值欄位型態與AUTO_INCREMENT</a:t>
            </a:r>
            <a:endParaRPr sz="60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93" name="09_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3324" y="4520232"/>
            <a:ext cx="8018152" cy="2211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787400" y="313634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 smtClean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數值欄位型態與UTO_INCREMENT</a:t>
            </a:r>
            <a:endParaRPr sz="60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787400" y="2728843"/>
            <a:ext cx="11430000" cy="6216375"/>
          </a:xfrm>
          <a:prstGeom prst="rect">
            <a:avLst/>
          </a:prstGeom>
        </p:spPr>
        <p:txBody>
          <a:bodyPr/>
          <a:lstStyle/>
          <a:p>
            <a:pPr marL="360045" lvl="0" indent="-360045" defTabSz="473201">
              <a:spcBef>
                <a:spcPts val="29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916" dirty="0">
                <a:effectLst/>
              </a:rPr>
              <a:t>一個表格只能有一個AUTO_INCREMENT欄位，而且要為它建立一個索引，通常是建立主索引鍵或唯一索引，這樣可以防止重複的編號。不過MySQL也允許你建立可重複的索引。</a:t>
            </a:r>
          </a:p>
          <a:p>
            <a:pPr marL="360045" lvl="0" indent="-360045" defTabSz="473201">
              <a:spcBef>
                <a:spcPts val="29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916" dirty="0" err="1">
                <a:effectLst/>
              </a:rPr>
              <a:t>只有整數型態才可以使用AUTO_INCREMENT欄位屬性，你可以根據編號大小的需求，選擇使用「TINYINT</a:t>
            </a:r>
            <a:r>
              <a:rPr sz="2916" dirty="0">
                <a:effectLst/>
              </a:rPr>
              <a:t>」、「SMALLINT」、「MEDIUMINT」、「</a:t>
            </a:r>
            <a:r>
              <a:rPr sz="2916" dirty="0" err="1">
                <a:effectLst/>
              </a:rPr>
              <a:t>INT」或「BIGINT</a:t>
            </a:r>
            <a:r>
              <a:rPr sz="2916" dirty="0">
                <a:effectLst/>
              </a:rPr>
              <a:t>」，</a:t>
            </a:r>
            <a:r>
              <a:rPr sz="2916" dirty="0" err="1">
                <a:effectLst/>
              </a:rPr>
              <a:t>而且因為只會使用到正數，所以你可以加入「UNSIGNED」來增加編號的範圍</a:t>
            </a:r>
            <a:r>
              <a:rPr sz="2916" dirty="0">
                <a:effectLst/>
              </a:rPr>
              <a:t>。</a:t>
            </a:r>
          </a:p>
          <a:p>
            <a:pPr marL="360045" lvl="0" indent="-360045" defTabSz="473201">
              <a:spcBef>
                <a:spcPts val="29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916" dirty="0">
                <a:effectLst/>
              </a:rPr>
              <a:t>如果編號已經到欄位型態的最大範圍，例如一個「SMALLINT」型態，而且是指定為「UNSIGNED」的AUTO_INCREMENT欄位，編號已經到「65535」了，如果再執行新增的敘述，就會造成「Duplicate entry '65535' for key '</a:t>
            </a:r>
            <a:r>
              <a:rPr sz="2916" dirty="0" err="1">
                <a:effectLst/>
              </a:rPr>
              <a:t>欄位名稱</a:t>
            </a:r>
            <a:r>
              <a:rPr sz="2916" dirty="0">
                <a:effectLst/>
              </a:rPr>
              <a:t>'」</a:t>
            </a:r>
            <a:r>
              <a:rPr sz="2916" dirty="0" err="1">
                <a:effectLst/>
              </a:rPr>
              <a:t>的錯誤</a:t>
            </a:r>
            <a:r>
              <a:rPr sz="2916" dirty="0">
                <a:effectLst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查詢索引資訊</a:t>
            </a:r>
          </a:p>
        </p:txBody>
      </p:sp>
      <p:graphicFrame>
        <p:nvGraphicFramePr>
          <p:cNvPr id="99" name="Table 99"/>
          <p:cNvGraphicFramePr/>
          <p:nvPr/>
        </p:nvGraphicFramePr>
        <p:xfrm>
          <a:off x="1565275" y="3096070"/>
          <a:ext cx="9874250" cy="506005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491210"/>
                <a:gridCol w="7383040"/>
              </a:tblGrid>
              <a:tr h="562228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欄位名稱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表格名稱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Non_unique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「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」表示不可重複；「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」可以重複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Key_name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索引名稱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Seq_in_index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單一欄位的索引為「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」；多個欄位的索引表示建立索引的欄位順序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Column_name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索引欄位名稱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Sub_part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如果是指定長度的索引，這裡會顯示長度；不是的話顯示「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」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是否允許「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」值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Index_type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索引種類，「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BTREE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」或「</a:t>
                      </a: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HASH</a:t>
                      </a:r>
                      <a:r>
                        <a:rPr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」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索引介紹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建立索引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索引的名稱與刪除索引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數值欄位型態與AUTO_INCREMENT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查詢索引資訊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索引介紹</a:t>
            </a:r>
          </a:p>
        </p:txBody>
      </p:sp>
      <p:pic>
        <p:nvPicPr>
          <p:cNvPr id="45" name="09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9282" y="5171300"/>
            <a:ext cx="6246236" cy="9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索引介紹</a:t>
            </a:r>
          </a:p>
        </p:txBody>
      </p:sp>
      <p:pic>
        <p:nvPicPr>
          <p:cNvPr id="48" name="09_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1342" y="3337229"/>
            <a:ext cx="9482116" cy="4577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索引介紹</a:t>
            </a:r>
          </a:p>
        </p:txBody>
      </p:sp>
      <p:pic>
        <p:nvPicPr>
          <p:cNvPr id="51" name="09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2769" y="3474132"/>
            <a:ext cx="6959262" cy="4303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索引介紹</a:t>
            </a:r>
          </a:p>
        </p:txBody>
      </p:sp>
      <p:pic>
        <p:nvPicPr>
          <p:cNvPr id="54" name="09_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9642" y="3857708"/>
            <a:ext cx="9825516" cy="3536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建立索引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在建立表格的時候建立索引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在修改表格的時候建立索引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使用「CREATE INDEX」建立索引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在建立表格的時候建立索引</a:t>
            </a:r>
          </a:p>
        </p:txBody>
      </p:sp>
      <p:pic>
        <p:nvPicPr>
          <p:cNvPr id="60" name="09_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400" y="4582528"/>
            <a:ext cx="9700000" cy="2087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Office PowerPoint</Application>
  <PresentationFormat>自訂</PresentationFormat>
  <Paragraphs>50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Helvetica Neue Light</vt:lpstr>
      <vt:lpstr>新細明體</vt:lpstr>
      <vt:lpstr>Courier New</vt:lpstr>
      <vt:lpstr>Helvetica Neue</vt:lpstr>
      <vt:lpstr>Times New Roman</vt:lpstr>
      <vt:lpstr>Industrial</vt:lpstr>
      <vt:lpstr>PowerPoint 簡報</vt:lpstr>
      <vt:lpstr>PowerPoint 簡報</vt:lpstr>
      <vt:lpstr>索引</vt:lpstr>
      <vt:lpstr>索引介紹</vt:lpstr>
      <vt:lpstr>索引介紹</vt:lpstr>
      <vt:lpstr>索引介紹</vt:lpstr>
      <vt:lpstr>索引介紹</vt:lpstr>
      <vt:lpstr>建立索引</vt:lpstr>
      <vt:lpstr>在建立表格的時候建立索引</vt:lpstr>
      <vt:lpstr>在建立表格的時候建立索引</vt:lpstr>
      <vt:lpstr>在建立表格的時候建立索引</vt:lpstr>
      <vt:lpstr>在建立表格的時候建立索引</vt:lpstr>
      <vt:lpstr>在修改表格的時候建立索引</vt:lpstr>
      <vt:lpstr>使用「CREATE INDEX」建立索引</vt:lpstr>
      <vt:lpstr>索引的名稱與刪除索引</vt:lpstr>
      <vt:lpstr>索引的名稱與刪除索引</vt:lpstr>
      <vt:lpstr>索引的名稱與刪除索引</vt:lpstr>
      <vt:lpstr>數值欄位型態與AUTO_INCREMENT</vt:lpstr>
      <vt:lpstr>數值欄位型態與AUTO_INCREMENT</vt:lpstr>
      <vt:lpstr>數值欄位型態與AUTO_INCREMENT</vt:lpstr>
      <vt:lpstr>數值欄位型態與UTO_INCREMENT</vt:lpstr>
      <vt:lpstr>查詢索引資訊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novia_chiang 江佳慧\838\0921607855</cp:lastModifiedBy>
  <cp:revision>3</cp:revision>
  <dcterms:modified xsi:type="dcterms:W3CDTF">2015-06-15T03:35:05Z</dcterms:modified>
</cp:coreProperties>
</file>