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39220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971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比較運算子</a:t>
            </a:r>
          </a:p>
        </p:txBody>
      </p:sp>
      <p:pic>
        <p:nvPicPr>
          <p:cNvPr id="63" name="10_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011" y="4453071"/>
            <a:ext cx="8618778" cy="2346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比較運算子</a:t>
            </a:r>
          </a:p>
        </p:txBody>
      </p:sp>
      <p:pic>
        <p:nvPicPr>
          <p:cNvPr id="66" name="10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526" y="4525651"/>
            <a:ext cx="8895748" cy="22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「IN」運算子</a:t>
            </a:r>
          </a:p>
        </p:txBody>
      </p:sp>
      <p:pic>
        <p:nvPicPr>
          <p:cNvPr id="69" name="10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586" y="4510119"/>
            <a:ext cx="9027628" cy="223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其它運算子</a:t>
            </a:r>
          </a:p>
        </p:txBody>
      </p:sp>
      <p:pic>
        <p:nvPicPr>
          <p:cNvPr id="72" name="10_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9527" y="4458699"/>
            <a:ext cx="8765746" cy="2334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多欄位子查詢</a:t>
            </a:r>
          </a:p>
        </p:txBody>
      </p:sp>
      <p:pic>
        <p:nvPicPr>
          <p:cNvPr id="75" name="10_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188" y="4156402"/>
            <a:ext cx="10066424" cy="293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SELECT子句與子查詢</a:t>
            </a:r>
          </a:p>
        </p:txBody>
      </p:sp>
      <p:pic>
        <p:nvPicPr>
          <p:cNvPr id="78" name="10_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6196" y="4822770"/>
            <a:ext cx="9052408" cy="1606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FROM子句與子查詢</a:t>
            </a:r>
          </a:p>
        </p:txBody>
      </p:sp>
      <p:pic>
        <p:nvPicPr>
          <p:cNvPr id="81" name="10_3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7237" y="4732605"/>
            <a:ext cx="8850326" cy="1786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資料維護與子查詢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新增與子查詢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修改與子查詢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刪除與子查詢</a:t>
            </a:r>
            <a:endParaRPr sz="36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新增與子查詢</a:t>
            </a:r>
          </a:p>
        </p:txBody>
      </p:sp>
      <p:pic>
        <p:nvPicPr>
          <p:cNvPr id="87" name="10_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792" y="4906389"/>
            <a:ext cx="9401216" cy="1439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修改與子查詢</a:t>
            </a:r>
          </a:p>
        </p:txBody>
      </p:sp>
      <p:pic>
        <p:nvPicPr>
          <p:cNvPr id="90" name="10_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4480" y="4840301"/>
            <a:ext cx="5615839" cy="1571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7795042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第十章</a:t>
            </a:r>
            <a:r>
              <a:rPr sz="6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</a:t>
            </a:r>
            <a:endParaRPr sz="6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1148702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刪除與子查詢</a:t>
            </a:r>
          </a:p>
        </p:txBody>
      </p:sp>
      <p:pic>
        <p:nvPicPr>
          <p:cNvPr id="93" name="10_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5162" y="5050434"/>
            <a:ext cx="5274476" cy="1151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關聯子查詢</a:t>
            </a:r>
          </a:p>
        </p:txBody>
      </p:sp>
      <p:pic>
        <p:nvPicPr>
          <p:cNvPr id="96" name="10_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5820" y="4101711"/>
            <a:ext cx="9573160" cy="3048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</a:p>
        </p:txBody>
      </p:sp>
      <p:pic>
        <p:nvPicPr>
          <p:cNvPr id="99" name="10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713" y="2937512"/>
            <a:ext cx="7739374" cy="5377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</a:p>
        </p:txBody>
      </p:sp>
      <p:pic>
        <p:nvPicPr>
          <p:cNvPr id="102" name="10_5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200" y="4733187"/>
            <a:ext cx="8498400" cy="1785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</a:p>
        </p:txBody>
      </p:sp>
      <p:pic>
        <p:nvPicPr>
          <p:cNvPr id="105" name="10_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3084" y="3342781"/>
            <a:ext cx="9218632" cy="456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子查詢與結合查詢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子查詢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一個敘述中的查詢敘述</a:t>
            </a:r>
            <a:endParaRPr sz="3204" dirty="0">
              <a:effectLst/>
            </a:endParaRPr>
          </a:p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WHERE、HAVING子句與子查詢</a:t>
            </a:r>
            <a:endParaRPr sz="3204" dirty="0">
              <a:effectLst/>
            </a:endParaRPr>
          </a:p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SELECT子句與子查詢</a:t>
            </a:r>
            <a:endParaRPr sz="3204" dirty="0">
              <a:effectLst/>
            </a:endParaRPr>
          </a:p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FROM子句與子查詢</a:t>
            </a:r>
            <a:endParaRPr sz="3204" dirty="0">
              <a:effectLst/>
            </a:endParaRPr>
          </a:p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資料維護與子查詢</a:t>
            </a:r>
            <a:endParaRPr sz="3204" dirty="0">
              <a:effectLst/>
            </a:endParaRPr>
          </a:p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關聯子查詢</a:t>
            </a:r>
            <a:endParaRPr sz="3204" dirty="0">
              <a:effectLst/>
            </a:endParaRPr>
          </a:p>
          <a:p>
            <a:pPr marL="395604" lvl="0" indent="-395604" defTabSz="519937">
              <a:spcBef>
                <a:spcPts val="3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204" dirty="0" err="1">
                <a:effectLst/>
              </a:rPr>
              <a:t>子查詢與結合查詢</a:t>
            </a:r>
            <a:endParaRPr sz="3204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45" name="10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553" y="4464100"/>
            <a:ext cx="7027694" cy="23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48" name="10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1591" y="4264722"/>
            <a:ext cx="9281618" cy="2722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51" name="10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657" y="4534332"/>
            <a:ext cx="9427486" cy="2183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一個敘述中的查詢敘述</a:t>
            </a:r>
          </a:p>
        </p:txBody>
      </p:sp>
      <p:pic>
        <p:nvPicPr>
          <p:cNvPr id="54" name="10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277" y="3658840"/>
            <a:ext cx="9420246" cy="393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WHERE、HAVING子句與子查詢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比較運算子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>
                <a:effectLst/>
              </a:rPr>
              <a:t>「</a:t>
            </a:r>
            <a:r>
              <a:rPr sz="3600" dirty="0" err="1">
                <a:effectLst/>
              </a:rPr>
              <a:t>IN」運算子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其它運算子</a:t>
            </a:r>
            <a:endParaRPr sz="3600" dirty="0">
              <a:effectLst/>
            </a:endParaRP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 dirty="0" err="1">
                <a:effectLst/>
              </a:rPr>
              <a:t>多欄位子查詢</a:t>
            </a:r>
            <a:endParaRPr sz="36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WHERE、HAVING子句與子查詢</a:t>
            </a:r>
          </a:p>
        </p:txBody>
      </p:sp>
      <p:pic>
        <p:nvPicPr>
          <p:cNvPr id="60" name="10_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343" y="4767843"/>
            <a:ext cx="7860114" cy="1716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自訂</PresentationFormat>
  <Paragraphs>38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Helvetica Neue Light</vt:lpstr>
      <vt:lpstr>Helvetica Neue</vt:lpstr>
      <vt:lpstr>Industrial</vt:lpstr>
      <vt:lpstr>PowerPoint 簡報</vt:lpstr>
      <vt:lpstr>PowerPoint 簡報</vt:lpstr>
      <vt:lpstr>子查詢</vt:lpstr>
      <vt:lpstr>一個敘述中的查詢敘述</vt:lpstr>
      <vt:lpstr>一個敘述中的查詢敘述</vt:lpstr>
      <vt:lpstr>一個敘述中的查詢敘述</vt:lpstr>
      <vt:lpstr>一個敘述中的查詢敘述</vt:lpstr>
      <vt:lpstr>WHERE、HAVING子句與子查詢</vt:lpstr>
      <vt:lpstr>WHERE、HAVING子句與子查詢</vt:lpstr>
      <vt:lpstr>比較運算子</vt:lpstr>
      <vt:lpstr>比較運算子</vt:lpstr>
      <vt:lpstr>「IN」運算子</vt:lpstr>
      <vt:lpstr>其它運算子</vt:lpstr>
      <vt:lpstr>多欄位子查詢</vt:lpstr>
      <vt:lpstr>SELECT子句與子查詢</vt:lpstr>
      <vt:lpstr>FROM子句與子查詢</vt:lpstr>
      <vt:lpstr>資料維護與子查詢</vt:lpstr>
      <vt:lpstr>新增與子查詢</vt:lpstr>
      <vt:lpstr>修改與子查詢</vt:lpstr>
      <vt:lpstr>刪除與子查詢</vt:lpstr>
      <vt:lpstr>關聯子查詢</vt:lpstr>
      <vt:lpstr>子查詢與結合查詢</vt:lpstr>
      <vt:lpstr>子查詢與結合查詢</vt:lpstr>
      <vt:lpstr>子查詢與結合查詢</vt:lpstr>
      <vt:lpstr>子查詢與結合查詢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MySQL新手入門超級手冊</dc:title>
  <cp:lastModifiedBy>novia_chiang 江佳慧\838\0921607855</cp:lastModifiedBy>
  <cp:revision>5</cp:revision>
  <dcterms:modified xsi:type="dcterms:W3CDTF">2015-06-15T03:36:19Z</dcterms:modified>
</cp:coreProperties>
</file>