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136212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12618" y="4508500"/>
            <a:ext cx="11811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文字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9734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修改與刪除View元件</a:t>
            </a:r>
          </a:p>
        </p:txBody>
      </p:sp>
      <p:pic>
        <p:nvPicPr>
          <p:cNvPr id="63" name="11_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265" y="4683081"/>
            <a:ext cx="10828270" cy="1886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修改與刪除View元件</a:t>
            </a:r>
          </a:p>
        </p:txBody>
      </p:sp>
      <p:pic>
        <p:nvPicPr>
          <p:cNvPr id="66" name="11_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2937" y="4937779"/>
            <a:ext cx="9838926" cy="1376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資料維護與View元件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使用View元件執行資料維護</a:t>
            </a:r>
            <a:endParaRPr sz="3600" dirty="0">
              <a:effectLst/>
            </a:endParaRP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使用「WITH</a:t>
            </a:r>
            <a:r>
              <a:rPr sz="3600" dirty="0">
                <a:effectLst/>
              </a:rPr>
              <a:t> CHECK OPTION」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資料維護與View元件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不可以包含計算或函式的欄位</a:t>
            </a:r>
            <a:r>
              <a:rPr sz="3600" dirty="0">
                <a:effectLst/>
              </a:rPr>
              <a:t>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只允許一對一的結合查詢</a:t>
            </a:r>
            <a:r>
              <a:rPr sz="3600" dirty="0">
                <a:effectLst/>
              </a:rPr>
              <a:t>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View元件的「ALGORITHM」不可以設定為「TEMPTABLE</a:t>
            </a:r>
            <a:r>
              <a:rPr sz="3600" dirty="0">
                <a:effectLst/>
              </a:rPr>
              <a:t>」。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使用View元件執行資料維護</a:t>
            </a:r>
          </a:p>
        </p:txBody>
      </p:sp>
      <p:pic>
        <p:nvPicPr>
          <p:cNvPr id="75" name="11_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927" y="4174380"/>
            <a:ext cx="9574946" cy="2903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使用View元件執行資料維護</a:t>
            </a:r>
          </a:p>
        </p:txBody>
      </p:sp>
      <p:pic>
        <p:nvPicPr>
          <p:cNvPr id="78" name="11_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2017" y="4738368"/>
            <a:ext cx="7580766" cy="1775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使用「WITH CHECK OPTION」</a:t>
            </a:r>
          </a:p>
        </p:txBody>
      </p:sp>
      <p:pic>
        <p:nvPicPr>
          <p:cNvPr id="81" name="11_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448" y="4406900"/>
            <a:ext cx="9601904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View元件的演算法</a:t>
            </a:r>
          </a:p>
        </p:txBody>
      </p:sp>
      <p:pic>
        <p:nvPicPr>
          <p:cNvPr id="84" name="11_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5283" y="4206181"/>
            <a:ext cx="8514234" cy="283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View元件的演算法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lvl="0" indent="-413384" defTabSz="543305">
              <a:spcBef>
                <a:spcPts val="33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348" dirty="0" err="1">
                <a:effectLst/>
              </a:rPr>
              <a:t>群組函式：SUM</a:t>
            </a:r>
            <a:r>
              <a:rPr sz="3348" dirty="0">
                <a:effectLst/>
              </a:rPr>
              <a:t>()、MIN()、MAX()、COUNT()</a:t>
            </a:r>
          </a:p>
          <a:p>
            <a:pPr marL="413384" lvl="0" indent="-413384" defTabSz="543305">
              <a:spcBef>
                <a:spcPts val="33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348" dirty="0">
                <a:effectLst/>
              </a:rPr>
              <a:t>DISTINCT</a:t>
            </a:r>
          </a:p>
          <a:p>
            <a:pPr marL="413384" lvl="0" indent="-413384" defTabSz="543305">
              <a:spcBef>
                <a:spcPts val="33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348" dirty="0">
                <a:effectLst/>
              </a:rPr>
              <a:t>GROUP BY</a:t>
            </a:r>
          </a:p>
          <a:p>
            <a:pPr marL="413384" lvl="0" indent="-413384" defTabSz="543305">
              <a:spcBef>
                <a:spcPts val="33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348" dirty="0">
                <a:effectLst/>
              </a:rPr>
              <a:t>HAVING</a:t>
            </a:r>
          </a:p>
          <a:p>
            <a:pPr marL="413384" lvl="0" indent="-413384" defTabSz="543305">
              <a:spcBef>
                <a:spcPts val="33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348" dirty="0" err="1">
                <a:effectLst/>
              </a:rPr>
              <a:t>UNION或UNION</a:t>
            </a:r>
            <a:r>
              <a:rPr sz="3348" dirty="0">
                <a:effectLst/>
              </a:rPr>
              <a:t> ALL</a:t>
            </a:r>
          </a:p>
          <a:p>
            <a:pPr marL="413384" lvl="0" indent="-413384" defTabSz="543305">
              <a:spcBef>
                <a:spcPts val="33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348" dirty="0">
                <a:effectLst/>
              </a:rPr>
              <a:t>「</a:t>
            </a:r>
            <a:r>
              <a:rPr sz="3348" dirty="0" err="1">
                <a:effectLst/>
              </a:rPr>
              <a:t>SELECT」子句中包含一個明確的值，而不是表格的欄位</a:t>
            </a:r>
            <a:endParaRPr sz="3348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View元件的維護與資訊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檢驗View元件的正確性</a:t>
            </a:r>
            <a:endParaRPr sz="3600" dirty="0">
              <a:effectLst/>
            </a:endParaRP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取得View元件的相關資訊</a:t>
            </a:r>
            <a:endParaRPr sz="3600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dirty="0" err="1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第十一章</a:t>
            </a:r>
            <a:r>
              <a:rPr sz="6000" dirty="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r>
              <a:rPr lang="en-US" sz="6000" dirty="0" smtClean="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  </a:t>
            </a:r>
            <a:r>
              <a:rPr sz="6000" dirty="0" smtClean="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Views</a:t>
            </a:r>
            <a:endParaRPr sz="6000" dirty="0">
              <a:solidFill>
                <a:srgbClr val="0070C0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1370409" y="910166"/>
            <a:ext cx="10263834" cy="5531799"/>
            <a:chOff x="-190500" y="-190500"/>
            <a:chExt cx="10263833" cy="5531797"/>
          </a:xfrm>
        </p:grpSpPr>
        <p:pic>
          <p:nvPicPr>
            <p:cNvPr id="36" name="cover.001.jpg"/>
            <p:cNvPicPr/>
            <p:nvPr/>
          </p:nvPicPr>
          <p:blipFill>
            <a:blip r:embed="rId2">
              <a:alphaModFix amt="60167"/>
              <a:extLst/>
            </a:blip>
            <a:srcRect t="21017" b="9833"/>
            <a:stretch>
              <a:fillRect/>
            </a:stretch>
          </p:blipFill>
          <p:spPr>
            <a:xfrm>
              <a:off x="0" y="0"/>
              <a:ext cx="9882834" cy="512539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" name="圖片 34"/>
            <p:cNvPicPr/>
            <p:nvPr/>
          </p:nvPicPr>
          <p:blipFill>
            <a:blip r:embed="rId3">
              <a:alphaModFix amt="60167"/>
              <a:extLst/>
            </a:blip>
            <a:stretch>
              <a:fillRect/>
            </a:stretch>
          </p:blipFill>
          <p:spPr>
            <a:xfrm>
              <a:off x="-190500" y="-190500"/>
              <a:ext cx="10263834" cy="5531798"/>
            </a:xfrm>
            <a:prstGeom prst="rect">
              <a:avLst/>
            </a:prstGeom>
            <a:effectLst/>
          </p:spPr>
        </p:pic>
      </p:grpSp>
      <p:pic>
        <p:nvPicPr>
          <p:cNvPr id="38" name="Mysql_Logo2.png"/>
          <p:cNvPicPr/>
          <p:nvPr/>
        </p:nvPicPr>
        <p:blipFill>
          <a:blip r:embed="rId4">
            <a:alphaModFix amt="34965"/>
            <a:extLst/>
          </a:blip>
          <a:stretch>
            <a:fillRect/>
          </a:stretch>
        </p:blipFill>
        <p:spPr>
          <a:xfrm>
            <a:off x="9454191" y="4183842"/>
            <a:ext cx="1941995" cy="194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ariadb-seal-shaded-browntext-alt.png"/>
          <p:cNvPicPr/>
          <p:nvPr/>
        </p:nvPicPr>
        <p:blipFill>
          <a:blip r:embed="rId5">
            <a:alphaModFix amt="34965"/>
            <a:extLst/>
          </a:blip>
          <a:srcRect b="30270"/>
          <a:stretch>
            <a:fillRect/>
          </a:stretch>
        </p:blipFill>
        <p:spPr>
          <a:xfrm>
            <a:off x="1190823" y="4561945"/>
            <a:ext cx="31242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檢驗View元件的正確性</a:t>
            </a:r>
          </a:p>
        </p:txBody>
      </p:sp>
      <p:pic>
        <p:nvPicPr>
          <p:cNvPr id="93" name="11_4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9601" y="4509428"/>
            <a:ext cx="9305598" cy="2233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取得View元件的相關資訊</a:t>
            </a:r>
          </a:p>
        </p:txBody>
      </p:sp>
      <p:graphicFrame>
        <p:nvGraphicFramePr>
          <p:cNvPr id="96" name="Table 96"/>
          <p:cNvGraphicFramePr/>
          <p:nvPr/>
        </p:nvGraphicFramePr>
        <p:xfrm>
          <a:off x="1034686" y="3786716"/>
          <a:ext cx="10948128" cy="368511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898001"/>
                <a:gridCol w="3509299"/>
                <a:gridCol w="4528127"/>
              </a:tblGrid>
              <a:tr h="613127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欄位名稱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型態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613127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TABLE_SCHEMA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varchar(64)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資料庫名稱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13127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TABLE_NAME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varchar(64)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表格名稱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13127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VIEW_DEFINITION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longtext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演算法定義與儲存的查詢敘述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13127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CHECK_OPTION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varchar(8)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檢查範圍設定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13127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IS_UPDATABLE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varchar(3)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是否可以執行資料維護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Views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lvl="0" indent="-440055" defTabSz="578358">
              <a:spcBef>
                <a:spcPts val="35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564" dirty="0" err="1">
                <a:effectLst/>
              </a:rPr>
              <a:t>View元件的應用</a:t>
            </a:r>
            <a:endParaRPr sz="3564" dirty="0">
              <a:effectLst/>
            </a:endParaRPr>
          </a:p>
          <a:p>
            <a:pPr marL="440055" lvl="0" indent="-440055" defTabSz="578358">
              <a:spcBef>
                <a:spcPts val="35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564" dirty="0" err="1">
                <a:effectLst/>
              </a:rPr>
              <a:t>建立View元件</a:t>
            </a:r>
            <a:endParaRPr sz="3564" dirty="0">
              <a:effectLst/>
            </a:endParaRPr>
          </a:p>
          <a:p>
            <a:pPr marL="440055" lvl="0" indent="-440055" defTabSz="578358">
              <a:spcBef>
                <a:spcPts val="35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564" dirty="0" err="1">
                <a:effectLst/>
              </a:rPr>
              <a:t>修改與刪除View元件</a:t>
            </a:r>
            <a:endParaRPr sz="3564" dirty="0">
              <a:effectLst/>
            </a:endParaRPr>
          </a:p>
          <a:p>
            <a:pPr marL="440055" lvl="0" indent="-440055" defTabSz="578358">
              <a:spcBef>
                <a:spcPts val="35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564" dirty="0" err="1">
                <a:effectLst/>
              </a:rPr>
              <a:t>資料維護與View元件</a:t>
            </a:r>
            <a:endParaRPr sz="3564" dirty="0">
              <a:effectLst/>
            </a:endParaRPr>
          </a:p>
          <a:p>
            <a:pPr marL="440055" lvl="0" indent="-440055" defTabSz="578358">
              <a:spcBef>
                <a:spcPts val="35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564" dirty="0" err="1">
                <a:effectLst/>
              </a:rPr>
              <a:t>View元件的演算法</a:t>
            </a:r>
            <a:endParaRPr sz="3564" dirty="0">
              <a:effectLst/>
            </a:endParaRPr>
          </a:p>
          <a:p>
            <a:pPr marL="440055" lvl="0" indent="-440055" defTabSz="578358">
              <a:spcBef>
                <a:spcPts val="35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564" dirty="0" err="1">
                <a:effectLst/>
              </a:rPr>
              <a:t>View元件的維護與資訊</a:t>
            </a:r>
            <a:endParaRPr sz="3564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View元件的應用</a:t>
            </a:r>
          </a:p>
        </p:txBody>
      </p:sp>
      <p:pic>
        <p:nvPicPr>
          <p:cNvPr id="45" name="11_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8591" y="2224358"/>
            <a:ext cx="7767618" cy="7414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View元件的應用</a:t>
            </a:r>
          </a:p>
        </p:txBody>
      </p:sp>
      <p:pic>
        <p:nvPicPr>
          <p:cNvPr id="48" name="11_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0702" y="3779973"/>
            <a:ext cx="8323396" cy="3692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View元件的應用</a:t>
            </a:r>
          </a:p>
        </p:txBody>
      </p:sp>
      <p:pic>
        <p:nvPicPr>
          <p:cNvPr id="51" name="11_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0494" y="4406900"/>
            <a:ext cx="8703812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建立View元件</a:t>
            </a:r>
          </a:p>
        </p:txBody>
      </p:sp>
      <p:pic>
        <p:nvPicPr>
          <p:cNvPr id="54" name="11_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2763" y="4818370"/>
            <a:ext cx="8399274" cy="1615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建立View元件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在同一個資料庫中，View的名稱不可以重複，也不可以跟表格名稱一樣</a:t>
            </a:r>
            <a:endParaRPr sz="3600" dirty="0">
              <a:effectLst/>
            </a:endParaRP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View不可以跟Triggers建立聯結</a:t>
            </a:r>
            <a:endParaRPr sz="3600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建立View元件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查詢敘述中只能使用到已存在的表格或View元件</a:t>
            </a:r>
            <a:r>
              <a:rPr sz="3600" dirty="0">
                <a:effectLst/>
              </a:rPr>
              <a:t>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>
                <a:effectLst/>
              </a:rPr>
              <a:t>「</a:t>
            </a:r>
            <a:r>
              <a:rPr sz="3600" dirty="0" err="1">
                <a:effectLst/>
              </a:rPr>
              <a:t>FROM」子句中不可以使用子查詢</a:t>
            </a:r>
            <a:r>
              <a:rPr sz="3600" dirty="0">
                <a:effectLst/>
              </a:rPr>
              <a:t>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不可以使用「TEMPORARY」表格</a:t>
            </a:r>
            <a:r>
              <a:rPr sz="3600" dirty="0">
                <a:effectLst/>
              </a:rPr>
              <a:t>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不可以使用自行定義的變數、Procedure與Prepared</a:t>
            </a:r>
            <a:r>
              <a:rPr sz="3600" dirty="0">
                <a:effectLst/>
              </a:rPr>
              <a:t> </a:t>
            </a:r>
            <a:r>
              <a:rPr sz="3600" dirty="0" err="1">
                <a:effectLst/>
              </a:rPr>
              <a:t>statement參數</a:t>
            </a:r>
            <a:r>
              <a:rPr sz="3600" dirty="0">
                <a:effectLst/>
              </a:rPr>
              <a:t>。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</Words>
  <Application>Microsoft Office PowerPoint</Application>
  <PresentationFormat>自訂</PresentationFormat>
  <Paragraphs>63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Helvetica Neue Light</vt:lpstr>
      <vt:lpstr>新細明體</vt:lpstr>
      <vt:lpstr>Courier New</vt:lpstr>
      <vt:lpstr>Helvetica Neue</vt:lpstr>
      <vt:lpstr>Industrial</vt:lpstr>
      <vt:lpstr>PowerPoint 簡報</vt:lpstr>
      <vt:lpstr>PowerPoint 簡報</vt:lpstr>
      <vt:lpstr>Views</vt:lpstr>
      <vt:lpstr>View元件的應用</vt:lpstr>
      <vt:lpstr>View元件的應用</vt:lpstr>
      <vt:lpstr>View元件的應用</vt:lpstr>
      <vt:lpstr>建立View元件</vt:lpstr>
      <vt:lpstr>建立View元件</vt:lpstr>
      <vt:lpstr>建立View元件</vt:lpstr>
      <vt:lpstr>修改與刪除View元件</vt:lpstr>
      <vt:lpstr>修改與刪除View元件</vt:lpstr>
      <vt:lpstr>資料維護與View元件</vt:lpstr>
      <vt:lpstr>資料維護與View元件</vt:lpstr>
      <vt:lpstr>使用View元件執行資料維護</vt:lpstr>
      <vt:lpstr>使用View元件執行資料維護</vt:lpstr>
      <vt:lpstr>使用「WITH CHECK OPTION」</vt:lpstr>
      <vt:lpstr>View元件的演算法</vt:lpstr>
      <vt:lpstr>View元件的演算法</vt:lpstr>
      <vt:lpstr>View元件的維護與資訊</vt:lpstr>
      <vt:lpstr>檢驗View元件的正確性</vt:lpstr>
      <vt:lpstr>取得View元件的相關資訊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novia_chiang 江佳慧\838\0921607855</cp:lastModifiedBy>
  <cp:revision>4</cp:revision>
  <dcterms:modified xsi:type="dcterms:W3CDTF">2015-06-15T03:38:53Z</dcterms:modified>
</cp:coreProperties>
</file>