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184110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20334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63" name="12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467" y="3074590"/>
            <a:ext cx="8437866" cy="5103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66" name="12_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07" y="4284140"/>
            <a:ext cx="9832586" cy="268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69" name="12_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444" y="3991784"/>
            <a:ext cx="9099912" cy="3268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72" name="12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947" y="3485941"/>
            <a:ext cx="9440906" cy="4280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Statements的應用</a:t>
            </a:r>
          </a:p>
        </p:txBody>
      </p:sp>
      <p:pic>
        <p:nvPicPr>
          <p:cNvPr id="75" name="12_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874" y="3528409"/>
            <a:ext cx="8831052" cy="419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Statements的應用</a:t>
            </a:r>
          </a:p>
        </p:txBody>
      </p:sp>
      <p:pic>
        <p:nvPicPr>
          <p:cNvPr id="78" name="12_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050" y="3963733"/>
            <a:ext cx="9742700" cy="3324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Statements的應用</a:t>
            </a:r>
          </a:p>
        </p:txBody>
      </p:sp>
      <p:pic>
        <p:nvPicPr>
          <p:cNvPr id="81" name="12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4315" y="3941359"/>
            <a:ext cx="8816170" cy="3369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  <p:pic>
        <p:nvPicPr>
          <p:cNvPr id="84" name="12_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46" y="4753552"/>
            <a:ext cx="10363108" cy="1745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12_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371" y="4953596"/>
            <a:ext cx="9780058" cy="13450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12_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958" y="4442345"/>
            <a:ext cx="9144884" cy="23675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 smtClean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第十二章</a:t>
            </a:r>
            <a:r>
              <a:rPr lang="en-US" sz="6000" dirty="0" smtClean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 </a:t>
            </a:r>
            <a:r>
              <a:rPr sz="6000" dirty="0" smtClean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12_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4983" y="4055160"/>
            <a:ext cx="8614834" cy="314188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12_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5735" y="4590183"/>
            <a:ext cx="7853330" cy="207183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12_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372" y="4740441"/>
            <a:ext cx="8976056" cy="177131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12_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7996" y="5110970"/>
            <a:ext cx="7348808" cy="10302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83"/>
          <p:cNvSpPr>
            <a:spLocks noGrp="1"/>
          </p:cNvSpPr>
          <p:nvPr>
            <p:ph type="title"/>
          </p:nvPr>
        </p:nvSpPr>
        <p:spPr>
          <a:xfrm>
            <a:off x="787400" y="1426818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建立、執行與移除Prepared</a:t>
            </a:r>
            <a:r>
              <a:rPr sz="62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Statements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Statements的參數</a:t>
            </a:r>
          </a:p>
        </p:txBody>
      </p:sp>
      <p:pic>
        <p:nvPicPr>
          <p:cNvPr id="105" name="12_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267" y="5013400"/>
            <a:ext cx="10048266" cy="122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Statements的參數</a:t>
            </a:r>
          </a:p>
        </p:txBody>
      </p:sp>
      <p:pic>
        <p:nvPicPr>
          <p:cNvPr id="108" name="12_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656" y="4157964"/>
            <a:ext cx="8553488" cy="293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Statements的參數</a:t>
            </a:r>
          </a:p>
        </p:txBody>
      </p:sp>
      <p:pic>
        <p:nvPicPr>
          <p:cNvPr id="111" name="12_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2223" y="4333388"/>
            <a:ext cx="8640354" cy="2585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Statements的參數</a:t>
            </a:r>
          </a:p>
        </p:txBody>
      </p:sp>
      <p:pic>
        <p:nvPicPr>
          <p:cNvPr id="114" name="12_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237" y="4426801"/>
            <a:ext cx="9860326" cy="2398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Statements的參數</a:t>
            </a:r>
          </a:p>
        </p:txBody>
      </p:sp>
      <p:pic>
        <p:nvPicPr>
          <p:cNvPr id="117" name="12_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8239" y="4647881"/>
            <a:ext cx="8608322" cy="1956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有效範圍</a:t>
            </a:r>
          </a:p>
        </p:txBody>
      </p:sp>
      <p:pic>
        <p:nvPicPr>
          <p:cNvPr id="120" name="12_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817" y="3904746"/>
            <a:ext cx="9741166" cy="3442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Prepared Statements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使用者變數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>
                <a:effectLst/>
              </a:rPr>
              <a:t>Prepared </a:t>
            </a:r>
            <a:r>
              <a:rPr sz="3600" dirty="0" err="1">
                <a:effectLst/>
              </a:rPr>
              <a:t>Statements的應用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建立、執行與移除Prepared</a:t>
            </a:r>
            <a:r>
              <a:rPr sz="3600" dirty="0">
                <a:effectLst/>
              </a:rPr>
              <a:t> Statements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>
                <a:effectLst/>
              </a:rPr>
              <a:t>Prepared </a:t>
            </a:r>
            <a:r>
              <a:rPr sz="3600" dirty="0" err="1">
                <a:effectLst/>
              </a:rPr>
              <a:t>Statements的參數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有效範圍</a:t>
            </a:r>
            <a:endParaRPr sz="36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有效範圍</a:t>
            </a:r>
          </a:p>
        </p:txBody>
      </p:sp>
      <p:pic>
        <p:nvPicPr>
          <p:cNvPr id="123" name="12_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191" y="3891310"/>
            <a:ext cx="8594418" cy="3469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45" name="12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199" y="4853268"/>
            <a:ext cx="9660402" cy="1545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48" name="12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010" y="4527478"/>
            <a:ext cx="9614780" cy="219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51" name="12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627" y="4494034"/>
            <a:ext cx="9213546" cy="226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54" name="12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455" y="4876728"/>
            <a:ext cx="9689890" cy="149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57" name="12_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623" y="4429919"/>
            <a:ext cx="7655554" cy="2392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使用者變數</a:t>
            </a:r>
          </a:p>
        </p:txBody>
      </p:sp>
      <p:pic>
        <p:nvPicPr>
          <p:cNvPr id="60" name="12_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4174" y="4406900"/>
            <a:ext cx="7916452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自訂</PresentationFormat>
  <Paragraphs>34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Helvetica Neue Light</vt:lpstr>
      <vt:lpstr>Helvetica Neue</vt:lpstr>
      <vt:lpstr>Industrial</vt:lpstr>
      <vt:lpstr>PowerPoint 簡報</vt:lpstr>
      <vt:lpstr>PowerPoint 簡報</vt:lpstr>
      <vt:lpstr>Prepared Statements</vt:lpstr>
      <vt:lpstr>使用者變數</vt:lpstr>
      <vt:lpstr>使用者變數</vt:lpstr>
      <vt:lpstr>使用者變數</vt:lpstr>
      <vt:lpstr>使用者變數</vt:lpstr>
      <vt:lpstr>使用者變數</vt:lpstr>
      <vt:lpstr>使用者變數</vt:lpstr>
      <vt:lpstr>使用者變數</vt:lpstr>
      <vt:lpstr>使用者變數</vt:lpstr>
      <vt:lpstr>使用者變數</vt:lpstr>
      <vt:lpstr>使用者變數</vt:lpstr>
      <vt:lpstr>Prepared Statements的應用</vt:lpstr>
      <vt:lpstr>Prepared Statements的應用</vt:lpstr>
      <vt:lpstr>Prepared Statements的應用</vt:lpstr>
      <vt:lpstr>建立、執行與移除Prepared Statements</vt:lpstr>
      <vt:lpstr>建立、執行與移除Prepared Statements</vt:lpstr>
      <vt:lpstr>建立、執行與移除Prepared Statements</vt:lpstr>
      <vt:lpstr>建立、執行與移除Prepared Statements</vt:lpstr>
      <vt:lpstr>建立、執行與移除Prepared Statements</vt:lpstr>
      <vt:lpstr>建立、執行與移除Prepared Statements</vt:lpstr>
      <vt:lpstr>建立、執行與移除Prepared Statements</vt:lpstr>
      <vt:lpstr>Prepared Statements的參數</vt:lpstr>
      <vt:lpstr>Prepared Statements的參數</vt:lpstr>
      <vt:lpstr>Prepared Statements的參數</vt:lpstr>
      <vt:lpstr>Prepared Statements的參數</vt:lpstr>
      <vt:lpstr>Prepared Statements的參數</vt:lpstr>
      <vt:lpstr>有效範圍</vt:lpstr>
      <vt:lpstr>有效範圍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MySQL新手入門超級手冊</dc:title>
  <cp:lastModifiedBy>novia_chiang 江佳慧\838\0921607855</cp:lastModifiedBy>
  <cp:revision>3</cp:revision>
  <dcterms:modified xsi:type="dcterms:W3CDTF">2015-06-15T03:41:00Z</dcterms:modified>
</cp:coreProperties>
</file>