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7" r:id="rId12"/>
    <p:sldId id="267" r:id="rId13"/>
    <p:sldId id="270" r:id="rId14"/>
    <p:sldId id="269" r:id="rId15"/>
    <p:sldId id="271" r:id="rId16"/>
    <p:sldId id="276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93B55-6373-4B13-9602-683790103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0585F7-B1A8-4AC2-9F91-9E5365E9E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B5E0AF-F0AD-4A5B-9ECB-F7F2338B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9DB8BA-4D0A-4B11-A8EE-CC1AC2B9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F1F1E5-DD99-469E-BAA8-1B5DA90C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04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B774F-1A10-4CFE-BB6F-F7DBD0B5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AF9E05-69E2-4CCF-BE5C-1ADF6D872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46C9D-A897-4AD0-8279-9A0978C4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C7364-C88D-4155-91BB-C605DB41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B3E001-7BEF-4801-85A4-1A931CF5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36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0D5D5B-6081-4A41-A310-3CB197C68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D7DC14-DFC9-486A-93E7-B51213DD7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FA873-4C25-4731-B539-FFA059C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2DAAD-12D5-40AC-AA65-BBAB4989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5BFA1-E40C-4D9A-9AA2-28665017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0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AAFAA-C244-4236-B915-B7FDECE5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ED729A-431F-46CA-9C2B-40812CB7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E91E28-05FA-433D-89F4-44780680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573992-FDDB-4C86-B3A4-028F052F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6ACDF4-A7F6-479D-88AE-3D4E54C1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05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C321C-86D5-4561-AE7D-A86401E4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92FC63-0A4B-4E0E-9A1E-E3303A7FE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74E323-D66E-48CA-BE2E-CDC3473F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F04BEE-62AD-49B2-87C4-92DCD166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A038F9-072D-47FE-A7B6-581A4944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11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993B2-4CC9-41A6-921B-C89D023F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CE2A3-047A-424F-85E2-6B7A18234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BE17E-8A65-4299-BE99-8E964F39D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983442-6695-4844-96D7-38A81F4F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BEEBB0-40D2-46BD-9B7B-6E16DC4C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D87E51-097E-4AC4-AF53-E8D2DFDD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44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89803-B285-4EB1-BA80-D741B5C3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A1622-8ECF-4E5E-913D-2D2E1B66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650857-98B8-4E60-AB3B-0914E24F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11012B-D893-4402-8D9E-BA5D313A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5D2019-8ED5-45C4-B6A1-1CDF082D6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B081F4-0065-4987-A4D0-FC2736CF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9D54A9-EEED-4807-8F96-EB34D092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DDA03D-3579-4C3E-8851-283DEC30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16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88BCC-19E7-4DFC-BAE7-7643C24F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D2DC25-2B20-493B-A7BD-45E23DE0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6E8B51-1ADB-4B4F-A1AF-499D372E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42AA17-CA12-48B3-8B73-6ED756D5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20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DD6DD4-DF65-470D-9FC6-55488B91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4645AB-7454-42AC-B47B-B4833928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19A373-E4BD-4766-8756-642A35B3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69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6C3F9-6BE4-4285-BF33-75A6ED0A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4BE8E-56A4-4481-9604-A4E2BD8E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51C07-F213-4997-805E-96536DDD6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A6BD75-9945-4528-A778-CADBAA85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9973DB-05BC-46B6-91CE-38979495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542A75-B2B2-420E-A914-4A653510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69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716816-3E57-4A9D-BAF1-8E4A009E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E82758-61E4-4ABA-8CBE-A4207342C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233954-460D-4AA6-9FAE-BBEAE1BF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456197-FF58-4529-92BD-DFA0B79E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7505E8-1995-4546-9D83-067EEE03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5B6F96-19DB-4517-8540-C1133080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89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AFDCDC-E16A-480E-AC14-09BA3F38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612DB0-0A6C-47AA-8418-5031DD5E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88EAE1-96D4-42A2-B743-067BB2353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C331-AE23-4205-A1F6-1241400C7F46}" type="datetimeFigureOut">
              <a:rPr lang="zh-TW" altLang="en-US" smtClean="0"/>
              <a:t>2022/1/19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2B6B89-615E-40C1-BE6C-834AF52E7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BCF94F-E15C-47AE-AA9F-E6E18C464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F7EA3-F183-449F-AF01-B7F459680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73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tJfVQwokG5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FEE5E-BDD7-4864-B23E-8E5B546D3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模型判別肺炎</a:t>
            </a:r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光影像</a:t>
            </a:r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b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寒假</a:t>
            </a:r>
            <a:r>
              <a:rPr lang="en-US" altLang="zh-TW" sz="4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40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06FBE2-0CD1-42D1-93A4-44B7622A6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5400" dirty="0">
                <a:solidFill>
                  <a:schemeClr val="accent4">
                    <a:lumMod val="75000"/>
                  </a:schemeClr>
                </a:solidFill>
              </a:rPr>
              <a:t>Flask package structure</a:t>
            </a: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資工四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沈明楷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9F26A9-7CAA-4AA8-8517-151C78849779}"/>
              </a:ext>
            </a:extLst>
          </p:cNvPr>
          <p:cNvSpPr txBox="1"/>
          <p:nvPr/>
        </p:nvSpPr>
        <p:spPr>
          <a:xfrm>
            <a:off x="5515252" y="61229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https://www.youtube.com/embed/tJfVQwokG5E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161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除錯</a:t>
            </a:r>
            <a:r>
              <a:rPr lang="en-US" altLang="zh-TW" dirty="0"/>
              <a:t>(Debug)-4  </a:t>
            </a:r>
            <a:r>
              <a:rPr lang="zh-TW" altLang="en-US" dirty="0"/>
              <a:t>會有</a:t>
            </a:r>
            <a:r>
              <a:rPr lang="en-US" altLang="zh-TW" dirty="0" err="1"/>
              <a:t>cmd</a:t>
            </a:r>
            <a:r>
              <a:rPr lang="zh-TW" altLang="en-US" dirty="0"/>
              <a:t>可以輸入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44A14F7-30E5-401D-B2AB-039A6E92A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470" y="2566724"/>
            <a:ext cx="6134430" cy="31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0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1AC09-C9BF-450A-8163-2E189E0B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新增驗證警告就不會跑出錯誤頁面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85A8368-7161-40E0-AB0F-54EB0CB33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544" y="1763481"/>
            <a:ext cx="5382912" cy="5032375"/>
          </a:xfrm>
        </p:spPr>
      </p:pic>
    </p:spTree>
    <p:extLst>
      <p:ext uri="{BB962C8B-B14F-4D97-AF65-F5344CB8AC3E}">
        <p14:creationId xmlns:p14="http://schemas.microsoft.com/office/powerpoint/2010/main" val="242127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安裝套件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BFBF4F8-67D2-4044-96AF-0FD428EE1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581" y="1825625"/>
            <a:ext cx="2868837" cy="4351338"/>
          </a:xfrm>
        </p:spPr>
      </p:pic>
    </p:spTree>
    <p:extLst>
      <p:ext uri="{BB962C8B-B14F-4D97-AF65-F5344CB8AC3E}">
        <p14:creationId xmlns:p14="http://schemas.microsoft.com/office/powerpoint/2010/main" val="181943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成功畫面 </a:t>
            </a:r>
            <a:r>
              <a:rPr kumimoji="0" lang="en-US" altLang="zh-TW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/register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已重複帳號或電子信箱會警告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064AE20-5CF1-4395-A583-A0166EEBA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80"/>
          <a:stretch/>
        </p:blipFill>
        <p:spPr>
          <a:xfrm>
            <a:off x="6518981" y="1690688"/>
            <a:ext cx="4193479" cy="4351338"/>
          </a:xfr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C9C146D4-2F06-4169-8B09-1F5CA2772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21"/>
          <a:stretch/>
        </p:blipFill>
        <p:spPr>
          <a:xfrm>
            <a:off x="976509" y="1690689"/>
            <a:ext cx="41173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7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帳號已建立並傳送至資料庫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52DB10-564D-4A45-8845-D3E43F797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4626"/>
            <a:ext cx="4060123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640845-77D7-4585-9E9E-91975E24A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349" y="2263774"/>
            <a:ext cx="6570394" cy="37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5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成功畫面 </a:t>
            </a:r>
            <a:r>
              <a:rPr lang="en-US" altLang="zh-TW" dirty="0"/>
              <a:t>/home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7CBB373-17FD-4125-8A01-7B77D142D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17"/>
          <a:stretch/>
        </p:blipFill>
        <p:spPr>
          <a:xfrm>
            <a:off x="4065938" y="1825625"/>
            <a:ext cx="4060123" cy="4220068"/>
          </a:xfrm>
        </p:spPr>
      </p:pic>
    </p:spTree>
    <p:extLst>
      <p:ext uri="{BB962C8B-B14F-4D97-AF65-F5344CB8AC3E}">
        <p14:creationId xmlns:p14="http://schemas.microsoft.com/office/powerpoint/2010/main" val="425289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FD005D-EA10-4084-A61D-AA5EA891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成功畫面 </a:t>
            </a:r>
            <a:r>
              <a:rPr lang="en-US" altLang="zh-TW" dirty="0"/>
              <a:t>/about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855C449-4FAB-48BC-BF4D-63994B095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17"/>
          <a:stretch/>
        </p:blipFill>
        <p:spPr>
          <a:xfrm>
            <a:off x="4065938" y="1825625"/>
            <a:ext cx="4060123" cy="4220068"/>
          </a:xfrm>
        </p:spPr>
      </p:pic>
    </p:spTree>
    <p:extLst>
      <p:ext uri="{BB962C8B-B14F-4D97-AF65-F5344CB8AC3E}">
        <p14:creationId xmlns:p14="http://schemas.microsoft.com/office/powerpoint/2010/main" val="78948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成功畫面 </a:t>
            </a:r>
            <a:r>
              <a:rPr lang="en-US" altLang="zh-TW" dirty="0"/>
              <a:t>/login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876CD2F-14B8-4B17-98BE-E2EB95D10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0" b="3862"/>
          <a:stretch/>
        </p:blipFill>
        <p:spPr>
          <a:xfrm>
            <a:off x="4055920" y="1825625"/>
            <a:ext cx="4043052" cy="4183289"/>
          </a:xfrm>
        </p:spPr>
      </p:pic>
    </p:spTree>
    <p:extLst>
      <p:ext uri="{BB962C8B-B14F-4D97-AF65-F5344CB8AC3E}">
        <p14:creationId xmlns:p14="http://schemas.microsoft.com/office/powerpoint/2010/main" val="225684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成功畫面 </a:t>
            </a:r>
            <a:r>
              <a:rPr lang="en-US" altLang="zh-TW" dirty="0"/>
              <a:t>/account</a:t>
            </a:r>
            <a:r>
              <a:rPr lang="zh-TW" altLang="en-US" dirty="0"/>
              <a:t> 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4EBE7BA-513F-4CC8-9212-0260E58EF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160" y="1890155"/>
            <a:ext cx="4078577" cy="41578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91361FD-D10F-447C-A771-EF08A380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133" y="1890156"/>
            <a:ext cx="3990081" cy="41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6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成功畫面 </a:t>
            </a:r>
            <a:r>
              <a:rPr lang="en-US" altLang="zh-TW" dirty="0"/>
              <a:t>/logout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9FC3788-769A-41DC-9647-961FF53C6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576" y="1961772"/>
            <a:ext cx="9134475" cy="704850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2932790-E2FC-47DD-8F9A-A0CB38F3E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76" y="4612412"/>
            <a:ext cx="9163050" cy="704850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F08C78B3-E39A-4BC7-94F5-76F410E43E39}"/>
              </a:ext>
            </a:extLst>
          </p:cNvPr>
          <p:cNvSpPr/>
          <p:nvPr/>
        </p:nvSpPr>
        <p:spPr>
          <a:xfrm>
            <a:off x="5249153" y="3169328"/>
            <a:ext cx="656948" cy="115409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E1FD728-F814-4011-AB3D-1835E1BEA5C6}"/>
              </a:ext>
            </a:extLst>
          </p:cNvPr>
          <p:cNvSpPr txBox="1"/>
          <p:nvPr/>
        </p:nvSpPr>
        <p:spPr>
          <a:xfrm>
            <a:off x="6096000" y="3429000"/>
            <a:ext cx="262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Logout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即可登出</a:t>
            </a:r>
          </a:p>
        </p:txBody>
      </p:sp>
    </p:spTree>
    <p:extLst>
      <p:ext uri="{BB962C8B-B14F-4D97-AF65-F5344CB8AC3E}">
        <p14:creationId xmlns:p14="http://schemas.microsoft.com/office/powerpoint/2010/main" val="271734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/>
              <a:t>bcrypt</a:t>
            </a:r>
            <a:r>
              <a:rPr lang="zh-TW" altLang="en-US" dirty="0"/>
              <a:t>套件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8B986DE-037D-42AF-A26F-9957758CE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62" y="2729706"/>
            <a:ext cx="10048875" cy="2543175"/>
          </a:xfrm>
        </p:spPr>
      </p:pic>
    </p:spTree>
    <p:extLst>
      <p:ext uri="{BB962C8B-B14F-4D97-AF65-F5344CB8AC3E}">
        <p14:creationId xmlns:p14="http://schemas.microsoft.com/office/powerpoint/2010/main" val="1223724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成功畫面 </a:t>
            </a:r>
            <a:r>
              <a:rPr lang="en-US" altLang="zh-TW" dirty="0"/>
              <a:t>/logout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80404DD-A680-4090-BFB6-8CE96DBFD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21"/>
          <a:stretch/>
        </p:blipFill>
        <p:spPr>
          <a:xfrm>
            <a:off x="976509" y="1690688"/>
            <a:ext cx="4563157" cy="482249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21F6C5-B5A0-4120-8E87-792FB085A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21"/>
          <a:stretch/>
        </p:blipFill>
        <p:spPr>
          <a:xfrm>
            <a:off x="6379563" y="1690688"/>
            <a:ext cx="4649497" cy="482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2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A0033-5331-453A-8788-BBB3DD67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run.py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A0CD59A-0C5D-495C-A43C-95B28257B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3757075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A0033-5331-453A-8788-BBB3DD67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en-US" altLang="zh-TW" b="0" dirty="0"/>
              <a:t>odels.py</a:t>
            </a:r>
            <a:endParaRPr lang="zh-TW" altLang="en-US" b="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307FA15-C4EF-4618-8393-4CCD1C3DB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326805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A0033-5331-453A-8788-BBB3DD67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forms.py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D46C74-EC98-4CF7-9C17-B1DFE267B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324837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A0033-5331-453A-8788-BBB3DD67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__init__.py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22D7939-0B40-4BF4-832B-9F3347D6B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334916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A0033-5331-453A-8788-BBB3DD67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routes.py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BF1A215-E23D-4F5B-BCB1-D6F6ABB2D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27" r="37705"/>
          <a:stretch/>
        </p:blipFill>
        <p:spPr>
          <a:xfrm>
            <a:off x="933601" y="1933106"/>
            <a:ext cx="3728621" cy="4351338"/>
          </a:xfr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C54FFB45-6CB2-48FF-A618-C89B22460364}"/>
              </a:ext>
            </a:extLst>
          </p:cNvPr>
          <p:cNvGrpSpPr/>
          <p:nvPr/>
        </p:nvGrpSpPr>
        <p:grpSpPr>
          <a:xfrm>
            <a:off x="5117946" y="1803023"/>
            <a:ext cx="6140453" cy="4888847"/>
            <a:chOff x="5776339" y="906378"/>
            <a:chExt cx="6140453" cy="488884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091DDDF-CAEF-41CB-8C7D-593492159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026" r="5842"/>
            <a:stretch/>
          </p:blipFill>
          <p:spPr>
            <a:xfrm>
              <a:off x="5776339" y="906378"/>
              <a:ext cx="6140453" cy="421603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5950C7D-7650-430F-9363-46B11F01A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5980"/>
            <a:stretch/>
          </p:blipFill>
          <p:spPr>
            <a:xfrm>
              <a:off x="5776339" y="4980374"/>
              <a:ext cx="4933803" cy="8148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8165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A0033-5331-453A-8788-BBB3DD67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A29BADA-6810-4AF1-BE17-6F743B363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</p:spTree>
    <p:extLst>
      <p:ext uri="{BB962C8B-B14F-4D97-AF65-F5344CB8AC3E}">
        <p14:creationId xmlns:p14="http://schemas.microsoft.com/office/powerpoint/2010/main" val="83650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A0033-5331-453A-8788-BBB3DD67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layout.html</a:t>
            </a:r>
            <a:r>
              <a:rPr lang="zh-TW" altLang="en-US" dirty="0"/>
              <a:t>只有紅框處要更改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4B871C7-A9C3-46BC-8996-CA1AA66BA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27AB5D-6EFE-462B-9E66-DB6EFBA51FDC}"/>
              </a:ext>
            </a:extLst>
          </p:cNvPr>
          <p:cNvSpPr/>
          <p:nvPr/>
        </p:nvSpPr>
        <p:spPr>
          <a:xfrm>
            <a:off x="4163627" y="4190260"/>
            <a:ext cx="4074851" cy="1278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1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Bcrypt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9C6DB7-CDE9-4193-88DD-A23C0A8AE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43" y="1690688"/>
            <a:ext cx="6106404" cy="417195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資料庫被駭所有的使用者密碼都被看光光，所以當我們寫入資料庫前要先將用戶密碼加密才是正確的做法，而使用的加密方法是使用 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bcrypt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這個套件</a:t>
            </a:r>
            <a:endParaRPr lang="en-US" altLang="zh-TW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bcrypt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能夠將一個字串做雜湊加密，其中有個參數叫 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saltRounds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是在密碼學中的加鹽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(salt)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，加鹽的意思是在要加密的字串中加特定的字符，打亂原始的字符串，使其生成的散列結果產生變化，其參數越高加鹽次數多越安全相對的加密時間就越長。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59D470-E1D6-49F5-914C-416D144C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45" y="1690688"/>
            <a:ext cx="5708341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8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Bcrypt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08CFAC-D516-4924-9807-DCB83F7F4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5206" y="1886326"/>
            <a:ext cx="5581650" cy="11715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9AEF04-1099-4BED-8D57-5F683E24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06" y="3095632"/>
            <a:ext cx="5581650" cy="11811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FA0DF73-6D34-466C-A9ED-A8B551B7F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53" y="1876801"/>
            <a:ext cx="4657725" cy="23622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9D402A2-F6E2-4715-98BA-BA2A11DE0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52" y="4239001"/>
            <a:ext cx="4657725" cy="126682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A88C41-1151-4AC7-AA76-3B59CB38D102}"/>
              </a:ext>
            </a:extLst>
          </p:cNvPr>
          <p:cNvSpPr txBox="1"/>
          <p:nvPr/>
        </p:nvSpPr>
        <p:spPr>
          <a:xfrm>
            <a:off x="2334827" y="5672832"/>
            <a:ext cx="150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教材範例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F75D3FD-CD47-4AB5-B075-664F985BF1A6}"/>
              </a:ext>
            </a:extLst>
          </p:cNvPr>
          <p:cNvSpPr txBox="1"/>
          <p:nvPr/>
        </p:nvSpPr>
        <p:spPr>
          <a:xfrm>
            <a:off x="8133425" y="4404804"/>
            <a:ext cx="150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實際實作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24B58597-F2F5-4AE4-B66F-9B308B64F924}"/>
              </a:ext>
            </a:extLst>
          </p:cNvPr>
          <p:cNvCxnSpPr>
            <a:cxnSpLocks/>
          </p:cNvCxnSpPr>
          <p:nvPr/>
        </p:nvCxnSpPr>
        <p:spPr>
          <a:xfrm>
            <a:off x="5566299" y="1720046"/>
            <a:ext cx="0" cy="474414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30600218-59BF-424A-84C6-FFF93061692B}"/>
              </a:ext>
            </a:extLst>
          </p:cNvPr>
          <p:cNvSpPr/>
          <p:nvPr/>
        </p:nvSpPr>
        <p:spPr>
          <a:xfrm>
            <a:off x="8735626" y="2681543"/>
            <a:ext cx="1091954" cy="233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7B464E-4D88-4001-9399-F7CC2BF5D9E9}"/>
              </a:ext>
            </a:extLst>
          </p:cNvPr>
          <p:cNvSpPr txBox="1"/>
          <p:nvPr/>
        </p:nvSpPr>
        <p:spPr>
          <a:xfrm>
            <a:off x="6101918" y="5026501"/>
            <a:ext cx="4808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為我們設定的密碼</a:t>
            </a:r>
            <a:endParaRPr lang="en-US" altLang="zh-TW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若輸入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password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就會錯誤，故顯示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</a:p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若輸入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就相符，故顯示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若輸入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就大小寫不相符，故顯示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AE8B6D-C76B-43A4-96B4-EAC1AA00333C}"/>
              </a:ext>
            </a:extLst>
          </p:cNvPr>
          <p:cNvSpPr/>
          <p:nvPr/>
        </p:nvSpPr>
        <p:spPr>
          <a:xfrm>
            <a:off x="9081854" y="3106478"/>
            <a:ext cx="2166153" cy="636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01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一開始的</a:t>
            </a:r>
            <a:r>
              <a:rPr lang="en-US" altLang="zh-TW" dirty="0"/>
              <a:t>User</a:t>
            </a:r>
            <a:r>
              <a:rPr lang="zh-TW" altLang="en-US" dirty="0"/>
              <a:t>帳密需自己打指令新增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18D1F8-5D09-4605-A254-43DE843CD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711" y="1825625"/>
            <a:ext cx="7008578" cy="4351338"/>
          </a:xfrm>
        </p:spPr>
      </p:pic>
    </p:spTree>
    <p:extLst>
      <p:ext uri="{BB962C8B-B14F-4D97-AF65-F5344CB8AC3E}">
        <p14:creationId xmlns:p14="http://schemas.microsoft.com/office/powerpoint/2010/main" val="40276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已被重複註冊</a:t>
            </a:r>
            <a:r>
              <a:rPr lang="en-US" altLang="zh-TW" dirty="0"/>
              <a:t>(</a:t>
            </a:r>
            <a:r>
              <a:rPr lang="zh-TW" altLang="en-US" dirty="0"/>
              <a:t>未處理前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5C0D28E-47AB-47D7-B17F-EFD5CEDCE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277" y="1825625"/>
            <a:ext cx="5323445" cy="4351338"/>
          </a:xfrm>
        </p:spPr>
      </p:pic>
    </p:spTree>
    <p:extLst>
      <p:ext uri="{BB962C8B-B14F-4D97-AF65-F5344CB8AC3E}">
        <p14:creationId xmlns:p14="http://schemas.microsoft.com/office/powerpoint/2010/main" val="75373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除錯</a:t>
            </a:r>
            <a:r>
              <a:rPr lang="en-US" altLang="zh-TW" dirty="0"/>
              <a:t>(Debug)-1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E6D44E-B56D-49FE-AC90-733D71C31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-2404"/>
          <a:stretch/>
        </p:blipFill>
        <p:spPr>
          <a:xfrm>
            <a:off x="3053920" y="1690688"/>
            <a:ext cx="6373536" cy="4616643"/>
          </a:xfrm>
        </p:spPr>
      </p:pic>
    </p:spTree>
    <p:extLst>
      <p:ext uri="{BB962C8B-B14F-4D97-AF65-F5344CB8AC3E}">
        <p14:creationId xmlns:p14="http://schemas.microsoft.com/office/powerpoint/2010/main" val="235304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除錯</a:t>
            </a:r>
            <a:r>
              <a:rPr lang="en-US" altLang="zh-TW" dirty="0"/>
              <a:t>(Debug)-2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E234AFA-1A01-4AD7-BD4B-443F44584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248" y="1885296"/>
            <a:ext cx="5633503" cy="435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7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2B02C-BC4A-4A19-974B-5141DB75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除錯</a:t>
            </a:r>
            <a:r>
              <a:rPr lang="en-US" altLang="zh-TW" dirty="0"/>
              <a:t>(Debug)-3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C963E5E-346B-4AC2-9A9B-10DCC9E73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7368" y="2609758"/>
            <a:ext cx="6025348" cy="25739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2AFA2F8-B3F2-43A3-8E7E-5409A38702E3}"/>
              </a:ext>
            </a:extLst>
          </p:cNvPr>
          <p:cNvSpPr/>
          <p:nvPr/>
        </p:nvSpPr>
        <p:spPr>
          <a:xfrm>
            <a:off x="5057497" y="3852335"/>
            <a:ext cx="781235" cy="209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43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335</Words>
  <Application>Microsoft Office PowerPoint</Application>
  <PresentationFormat>寬螢幕</PresentationFormat>
  <Paragraphs>40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微軟正黑體</vt:lpstr>
      <vt:lpstr>Arial</vt:lpstr>
      <vt:lpstr>Calibri</vt:lpstr>
      <vt:lpstr>Calibri Light</vt:lpstr>
      <vt:lpstr>Office 佈景主題</vt:lpstr>
      <vt:lpstr>CNN模型判別肺炎X光影像Web系統 寒假demo</vt:lpstr>
      <vt:lpstr>安裝bcrypt套件</vt:lpstr>
      <vt:lpstr>Bcrypt介紹</vt:lpstr>
      <vt:lpstr>Import Bcrypt</vt:lpstr>
      <vt:lpstr>一開始的User帳密需自己打指令新增</vt:lpstr>
      <vt:lpstr>已被重複註冊(未處理前)</vt:lpstr>
      <vt:lpstr>除錯(Debug)-1</vt:lpstr>
      <vt:lpstr>除錯(Debug)-2</vt:lpstr>
      <vt:lpstr>除錯(Debug)-3</vt:lpstr>
      <vt:lpstr>除錯(Debug)-4  會有cmd可以輸入</vt:lpstr>
      <vt:lpstr>新增驗證警告就不會跑出錯誤頁面</vt:lpstr>
      <vt:lpstr>安裝套件</vt:lpstr>
      <vt:lpstr>成功畫面 /register (已重複帳號或電子信箱會警告)</vt:lpstr>
      <vt:lpstr>帳號已建立並傳送至資料庫</vt:lpstr>
      <vt:lpstr>成功畫面 /home</vt:lpstr>
      <vt:lpstr>成功畫面 /about</vt:lpstr>
      <vt:lpstr>成功畫面 /login</vt:lpstr>
      <vt:lpstr>成功畫面 /account </vt:lpstr>
      <vt:lpstr>成功畫面 /logout</vt:lpstr>
      <vt:lpstr>成功畫面 /logout</vt:lpstr>
      <vt:lpstr>run.py</vt:lpstr>
      <vt:lpstr>models.py</vt:lpstr>
      <vt:lpstr>forms.py</vt:lpstr>
      <vt:lpstr>__init__.py</vt:lpstr>
      <vt:lpstr>routes.py</vt:lpstr>
      <vt:lpstr>PowerPoint 簡報</vt:lpstr>
      <vt:lpstr>layout.html只有紅框處要更改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CNN模型判別肺炎X光影像Web系統 寒假demo</dc:title>
  <dc:creator>明楷 沈</dc:creator>
  <cp:lastModifiedBy>明楷 沈</cp:lastModifiedBy>
  <cp:revision>82</cp:revision>
  <dcterms:created xsi:type="dcterms:W3CDTF">2022-01-14T04:36:51Z</dcterms:created>
  <dcterms:modified xsi:type="dcterms:W3CDTF">2022-01-19T07:09:09Z</dcterms:modified>
</cp:coreProperties>
</file>