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7" r:id="rId12"/>
    <p:sldId id="265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D6A60-16E1-48DB-9736-4CACCAAE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409701-C0BA-4E87-BF4B-FBE31785C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5ACE5-DE35-4B00-A49D-4672F298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9A5DA-9A83-4721-9651-9D5739F1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DD3E-A786-42D6-B03C-656DFF7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0BFDB-4E3F-46E7-862B-82666BF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080CDB-5A3A-4DDE-B94A-5B69FEE2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23B7D-6CE1-412E-A653-74638CDC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C2AF0-1C47-4E65-8A05-E168F6B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F4CAA-E582-4AA2-BE9A-8CAF9E0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4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1A6ABA-D360-404A-8DAD-58B42C8C0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AEB3E6-9DC9-4A09-A765-AD4ADF50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7DB97-C428-4A64-A849-BD171464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0737F-06DA-4E95-A2BE-BF888287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E4647-307A-4E17-B5C4-12956894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3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9895C-7CBC-4C9F-AE73-F73F3770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92DF3-374E-41FC-AB14-BF0265AF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A8214-D2D5-489C-82CA-ECD9F75F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4217E0-CDF7-4202-BA2B-40AB3248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F76EC-E4E0-45AD-9AC6-D4DC53B7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1C08D-0ADD-48C4-B92C-6FD4472B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98EF94-0F16-4D1F-8DF8-356A858D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C8069-990A-4A00-A97D-5C50E89D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1FC2F-1006-405D-B004-A8E6E846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DF57A-D230-47E4-A2C0-B5719A24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4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1CDB4-7070-457A-B3E2-CF27B705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F6F7-3E9B-4A9A-B7F1-0477F329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503EF7-9189-421D-9C84-13085322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979F6A-BDC4-408D-9C26-9D3F0C8B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8AC102-9A8F-40CE-8BF6-6DD72639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B39E1-8115-4EDF-ACA0-9D248012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38506-5C54-404B-863A-EA5C7B3D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0A5D8-A0EB-460D-8F49-72FE51B0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78D404-7EF6-43CF-9EE8-C2DA81F4D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DE5CD6-8888-49BB-AA96-1AF8A1606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EEEA64-97B6-49D6-A41C-C8DBC8B67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2CD888-FE43-4724-80AA-DFFF2EF3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D4511E-3F79-4192-8A50-0277F72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1F3D03-4558-4BDA-82E2-D4FE020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34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42EF1-A2BD-496C-9C25-483A322D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FAC2E7-1BD6-482A-8AD4-7C09A25F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F931A3-07EE-464E-8358-BF000BDA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7F59DB-3FC1-47ED-9E99-02343E51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8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034742-5C47-45DD-B0E8-DD9DD311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86AA6E-CD76-4596-9A09-8B0918F1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014A8C-3EE4-4AA1-B0DB-E2836E3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8E512-2E04-488E-81AE-6C428759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1D9BD-6976-4B72-939D-B463CF27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F474F-0E91-4692-B2E4-9F6383E8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04F6C1-BF4A-4E17-B11B-2A40B16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7159B6-040B-4AB9-B9AF-5FA58AA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490017-2863-495D-A378-13BC26E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19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81529-52E7-4D58-92B8-69CADD32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8F7715-5D01-43E7-84F8-D37E5C156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C0DFEE-BE67-4D2D-8B1C-9B3351927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1A4FD9-D843-4713-8656-D5E39887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0642B3-0A92-4C07-937D-CDD5053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ED7BD-C045-4A79-9828-07C79815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285E74-4FDD-4BA2-B419-F353D354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ED516-3960-49A6-B7A2-C32BAED8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4EF19-72A6-48F9-A1F8-D6D2C445D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6394-BE8B-45CE-96A6-E853AEB24A1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7CF937-0A7F-4517-AB8A-EC14914B8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40E35-410C-488F-BDB0-79F01A64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1202-C57D-4703-8586-EE8067E29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3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oydhub.com/guides/environmen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3B2D2D-45A6-4DD0-9E5E-EBE232361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  <a:r>
              <a:rPr lang="en-US" altLang="zh-TW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</a:t>
            </a:r>
            <a:r>
              <a:rPr lang="en-US" altLang="zh-TW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沈明楷</a:t>
            </a:r>
            <a:endParaRPr lang="en-US" altLang="zh-TW" sz="20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李宗儒老師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0DBDB7-BF61-4726-B948-229D8FDF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專題回報</a:t>
            </a:r>
            <a:r>
              <a:rPr lang="en-US" altLang="zh-TW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F2E93-C9A0-4E9D-AB02-C7660C03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B5CE6F-D0A5-4DD4-9613-50C616E7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2982"/>
            <a:ext cx="7867264" cy="4902617"/>
          </a:xfrm>
        </p:spPr>
      </p:pic>
    </p:spTree>
    <p:extLst>
      <p:ext uri="{BB962C8B-B14F-4D97-AF65-F5344CB8AC3E}">
        <p14:creationId xmlns:p14="http://schemas.microsoft.com/office/powerpoint/2010/main" val="12596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2F72C-1FD1-4A31-B655-F112A9B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模型評估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DE2DC1-2D9D-4B49-83A7-6D5EDC01C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668"/>
            <a:ext cx="5721958" cy="4351338"/>
          </a:xfrm>
        </p:spPr>
      </p:pic>
    </p:spTree>
    <p:extLst>
      <p:ext uri="{BB962C8B-B14F-4D97-AF65-F5344CB8AC3E}">
        <p14:creationId xmlns:p14="http://schemas.microsoft.com/office/powerpoint/2010/main" val="30942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DCDF9-A951-4ABF-85B3-7E053A98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78C82C-2921-4A00-84A0-A44EC70C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583"/>
            <a:ext cx="5145505" cy="4937274"/>
          </a:xfrm>
        </p:spPr>
      </p:pic>
    </p:spTree>
    <p:extLst>
      <p:ext uri="{BB962C8B-B14F-4D97-AF65-F5344CB8AC3E}">
        <p14:creationId xmlns:p14="http://schemas.microsoft.com/office/powerpoint/2010/main" val="17063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0159" y="2947903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Opendata</a:t>
            </a:r>
            <a:r>
              <a:rPr lang="zh-TW" altLang="en-US" dirty="0" smtClean="0"/>
              <a:t>網站資源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Awesome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49"/>
          <a:stretch/>
        </p:blipFill>
        <p:spPr>
          <a:xfrm>
            <a:off x="838200" y="1417972"/>
            <a:ext cx="2081463" cy="49988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87152" y="1973178"/>
            <a:ext cx="7549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Awesome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儲存庫，包含多個不同類別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3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2.kaggle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78" y="2002088"/>
            <a:ext cx="4621669" cy="45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Google Dataset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72726" y="2243430"/>
            <a:ext cx="5819274" cy="4061828"/>
          </a:xfrm>
        </p:spPr>
        <p:txBody>
          <a:bodyPr/>
          <a:lstStyle/>
          <a:p>
            <a:r>
              <a:rPr lang="zh-TW" altLang="en-US" dirty="0" smtClean="0"/>
              <a:t>是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/>
              <a:t>2018 </a:t>
            </a:r>
            <a:r>
              <a:rPr lang="zh-TW" altLang="en-US" dirty="0"/>
              <a:t>年推出的一個新搜尋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以下利用</a:t>
            </a:r>
            <a:r>
              <a:rPr lang="en-US" altLang="zh-TW" dirty="0" smtClean="0"/>
              <a:t>Covid-19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1390650"/>
            <a:ext cx="5213684" cy="51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4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D81C9-0BC2-4D87-8E1A-CDC5C102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6E6E9-0969-4245-8B1F-2BA993B6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CNN</a:t>
            </a:r>
            <a:r>
              <a:rPr lang="zh-TW" altLang="en-US" dirty="0"/>
              <a:t>網路資源較少</a:t>
            </a:r>
            <a:r>
              <a:rPr lang="en-US" altLang="zh-TW" dirty="0"/>
              <a:t>(</a:t>
            </a:r>
            <a:r>
              <a:rPr lang="zh-TW" altLang="en-US" dirty="0"/>
              <a:t>大多網站為理論型或需買課程</a:t>
            </a:r>
            <a:r>
              <a:rPr lang="en-US" altLang="zh-TW" dirty="0"/>
              <a:t>)</a:t>
            </a:r>
            <a:r>
              <a:rPr lang="zh-TW" altLang="en-US" dirty="0"/>
              <a:t>，實作成功率很低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anaconda</a:t>
            </a:r>
            <a:r>
              <a:rPr lang="zh-TW" altLang="en-US" dirty="0"/>
              <a:t>安裝環境錯誤</a:t>
            </a:r>
            <a:r>
              <a:rPr lang="en-US" altLang="zh-TW" dirty="0"/>
              <a:t>(</a:t>
            </a:r>
            <a:r>
              <a:rPr lang="en-US" altLang="zh-TW" dirty="0" err="1"/>
              <a:t>tensorflow.keras</a:t>
            </a:r>
            <a:r>
              <a:rPr lang="zh-TW" altLang="en-US" dirty="0"/>
              <a:t>安裝衝突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則可以</a:t>
            </a:r>
          </a:p>
        </p:txBody>
      </p:sp>
    </p:spTree>
    <p:extLst>
      <p:ext uri="{BB962C8B-B14F-4D97-AF65-F5344CB8AC3E}">
        <p14:creationId xmlns:p14="http://schemas.microsoft.com/office/powerpoint/2010/main" val="104180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40CD3-399E-4DBC-AC8C-3AD14866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安裝環境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FD8C4E4-DCB3-4739-9998-2EDFCA2E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013"/>
            <a:ext cx="5381625" cy="200025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812BD5-E69B-4275-BF53-D72C994C882C}"/>
              </a:ext>
            </a:extLst>
          </p:cNvPr>
          <p:cNvSpPr txBox="1"/>
          <p:nvPr/>
        </p:nvSpPr>
        <p:spPr>
          <a:xfrm>
            <a:off x="747943" y="175018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CPU </a:t>
            </a:r>
            <a:r>
              <a:rPr lang="zh-TW" altLang="en-US" dirty="0"/>
              <a:t>版本：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EE8AF0-BDD2-40CA-9715-ADB691DF0D70}"/>
              </a:ext>
            </a:extLst>
          </p:cNvPr>
          <p:cNvSpPr txBox="1"/>
          <p:nvPr/>
        </p:nvSpPr>
        <p:spPr>
          <a:xfrm>
            <a:off x="747943" y="31311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GPU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版本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6DC82-5883-4636-A875-FB6EC049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1676"/>
            <a:ext cx="5686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E4060-0F38-4A88-A0FA-BC078A6A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查看自己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版本對應的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CF851E-718F-4846-923C-CD00B601D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350"/>
            <a:ext cx="4990224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F6595A-36CE-4A20-931B-32F2FF91F234}"/>
              </a:ext>
            </a:extLst>
          </p:cNvPr>
          <p:cNvSpPr txBox="1"/>
          <p:nvPr/>
        </p:nvSpPr>
        <p:spPr>
          <a:xfrm>
            <a:off x="6010275" y="2901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https://docs.floydhub.com/guides/environments/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659F-C602-4059-A3A6-AA2D5F9B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FFCBAD-2F0A-43D5-B980-B78D75E0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5815"/>
            <a:ext cx="10515600" cy="1470958"/>
          </a:xfrm>
        </p:spPr>
      </p:pic>
    </p:spTree>
    <p:extLst>
      <p:ext uri="{BB962C8B-B14F-4D97-AF65-F5344CB8AC3E}">
        <p14:creationId xmlns:p14="http://schemas.microsoft.com/office/powerpoint/2010/main" val="247590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60E36-F657-4853-9468-E48C62D7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&amp;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75516F-07F5-4942-94C7-0C295ECD1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2657475"/>
            <a:ext cx="9915525" cy="7715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EBF146-A4DA-4B84-95B7-625DEEA6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3900487"/>
            <a:ext cx="4524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4DF31-3536-40F6-9243-A373D2C9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錯誤訊息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B10EF2-5E96-4B25-BA29-F37414566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30"/>
          <a:stretch/>
        </p:blipFill>
        <p:spPr>
          <a:xfrm>
            <a:off x="838200" y="1466849"/>
            <a:ext cx="7505700" cy="4806231"/>
          </a:xfrm>
        </p:spPr>
      </p:pic>
    </p:spTree>
    <p:extLst>
      <p:ext uri="{BB962C8B-B14F-4D97-AF65-F5344CB8AC3E}">
        <p14:creationId xmlns:p14="http://schemas.microsoft.com/office/powerpoint/2010/main" val="4267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0FD95-D39F-4B7A-92F8-75AF5D63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93" y="1886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 smtClean="0">
                <a:effectLst/>
                <a:latin typeface="Roboto"/>
              </a:rPr>
              <a:t/>
            </a:r>
            <a:br>
              <a:rPr lang="en-US" altLang="zh-TW" b="0" i="0" dirty="0" smtClean="0">
                <a:effectLst/>
                <a:latin typeface="Roboto"/>
              </a:rPr>
            </a:br>
            <a:r>
              <a:rPr lang="en-US" altLang="zh-TW" b="0" i="0" dirty="0" err="1" smtClean="0">
                <a:effectLst/>
                <a:latin typeface="Roboto"/>
              </a:rPr>
              <a:t>MedMNIST</a:t>
            </a:r>
            <a:r>
              <a:rPr lang="zh-TW" altLang="en-US" dirty="0"/>
              <a:t>：上海交大研究人員建立新型開放醫療影象資料集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026" name="Picture 2" descr="MedMNIST figure">
            <a:extLst>
              <a:ext uri="{FF2B5EF4-FFF2-40B4-BE49-F238E27FC236}">
                <a16:creationId xmlns:a16="http://schemas.microsoft.com/office/drawing/2014/main" id="{6400CC4E-B534-43BA-903B-C043EA49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6" y="1626646"/>
            <a:ext cx="10770367" cy="50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MedMNIST</a:t>
            </a:r>
            <a:r>
              <a:rPr lang="zh-TW" altLang="en-US" dirty="0"/>
              <a:t>數據</a:t>
            </a:r>
            <a:r>
              <a:rPr lang="zh-TW" altLang="en-US" dirty="0" smtClean="0"/>
              <a:t>集對</a:t>
            </a:r>
            <a:r>
              <a:rPr lang="zh-TW" altLang="en-US" dirty="0"/>
              <a:t>照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604" y="1931862"/>
            <a:ext cx="5825207" cy="3533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" y="1931862"/>
            <a:ext cx="571099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2D7F8-561F-4390-837B-1C7FF080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光圖片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DF1D41-01D9-4B4D-B13A-B11A8CACA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083"/>
          <a:stretch/>
        </p:blipFill>
        <p:spPr>
          <a:xfrm>
            <a:off x="838200" y="1690687"/>
            <a:ext cx="6493042" cy="5086775"/>
          </a:xfrm>
        </p:spPr>
      </p:pic>
    </p:spTree>
    <p:extLst>
      <p:ext uri="{BB962C8B-B14F-4D97-AF65-F5344CB8AC3E}">
        <p14:creationId xmlns:p14="http://schemas.microsoft.com/office/powerpoint/2010/main" val="40322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140</Words>
  <Application>Microsoft Office PowerPoint</Application>
  <PresentationFormat>寬螢幕</PresentationFormat>
  <Paragraphs>27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helvetica neue</vt:lpstr>
      <vt:lpstr>Roboto</vt:lpstr>
      <vt:lpstr>微軟正黑體</vt:lpstr>
      <vt:lpstr>新細明體</vt:lpstr>
      <vt:lpstr>Arial</vt:lpstr>
      <vt:lpstr>Calibri</vt:lpstr>
      <vt:lpstr>Calibri Light</vt:lpstr>
      <vt:lpstr>Office 佈景主題</vt:lpstr>
      <vt:lpstr>專題回報3</vt:lpstr>
      <vt:lpstr>安裝環境</vt:lpstr>
      <vt:lpstr>查看自己tensorflow版本對應的keras版本</vt:lpstr>
      <vt:lpstr>完成 Keras 安裝</vt:lpstr>
      <vt:lpstr>Import tensorflow &amp; keras</vt:lpstr>
      <vt:lpstr>錯誤訊息</vt:lpstr>
      <vt:lpstr> MedMNIST：上海交大研究人員建立新型開放醫療影象資料集  </vt:lpstr>
      <vt:lpstr>MedMNIST數據集對照</vt:lpstr>
      <vt:lpstr>顯示X光圖片</vt:lpstr>
      <vt:lpstr>模型訓練中…..</vt:lpstr>
      <vt:lpstr>模型評估</vt:lpstr>
      <vt:lpstr>結果</vt:lpstr>
      <vt:lpstr>Opendata網站資源</vt:lpstr>
      <vt:lpstr>1. Awesome Data</vt:lpstr>
      <vt:lpstr>2.kaggle</vt:lpstr>
      <vt:lpstr>3. Google Dataset Search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owner</cp:lastModifiedBy>
  <cp:revision>37</cp:revision>
  <dcterms:created xsi:type="dcterms:W3CDTF">2021-03-23T11:12:09Z</dcterms:created>
  <dcterms:modified xsi:type="dcterms:W3CDTF">2021-03-25T02:25:32Z</dcterms:modified>
</cp:coreProperties>
</file>