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handoutMasterIdLst>
    <p:handoutMasterId r:id="rId14"/>
  </p:handoutMasterIdLst>
  <p:sldIdLst>
    <p:sldId id="256" r:id="rId2"/>
    <p:sldId id="273" r:id="rId3"/>
    <p:sldId id="266" r:id="rId4"/>
    <p:sldId id="268" r:id="rId5"/>
    <p:sldId id="277" r:id="rId6"/>
    <p:sldId id="274" r:id="rId7"/>
    <p:sldId id="267" r:id="rId8"/>
    <p:sldId id="272" r:id="rId9"/>
    <p:sldId id="271" r:id="rId10"/>
    <p:sldId id="27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63EE503-99A2-467E-8F92-823BB6B10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AA0786-BCF5-4D62-836D-5CAD3CC5FC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E033-CD89-41E1-845B-B05A231E6E4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4A6FDF-7512-47B9-BB06-4826400E6A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6F19D-0C89-4A4D-AF5E-D65C6547E7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17138-60D0-46F4-AD94-BD821F683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68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07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5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9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9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9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DBFA4A-6AA3-45A1-BBA0-E851B8BBE34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9A6FD0-19FC-43FA-B497-9448C6B758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9D48FB89-AE38-4961-932A-670262FD3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22" b="1522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195081-BB4E-4831-A539-E8597A07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4120" y="1296883"/>
            <a:ext cx="3852041" cy="1834056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E895D1-0EA9-47B5-91D1-3C8B74CF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4120" y="3579920"/>
            <a:ext cx="5205926" cy="1296873"/>
          </a:xfrm>
        </p:spPr>
        <p:txBody>
          <a:bodyPr>
            <a:no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班級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沈明楷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李宗儒老師</a:t>
            </a:r>
          </a:p>
        </p:txBody>
      </p:sp>
    </p:spTree>
    <p:extLst>
      <p:ext uri="{BB962C8B-B14F-4D97-AF65-F5344CB8AC3E}">
        <p14:creationId xmlns:p14="http://schemas.microsoft.com/office/powerpoint/2010/main" val="95237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645576-2200-475A-9F3D-5EF33F12ED08}"/>
              </a:ext>
            </a:extLst>
          </p:cNvPr>
          <p:cNvSpPr txBox="1"/>
          <p:nvPr/>
        </p:nvSpPr>
        <p:spPr>
          <a:xfrm>
            <a:off x="3810000" y="3013501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Google </a:t>
            </a:r>
            <a:r>
              <a:rPr lang="zh-TW" altLang="en-US" sz="4800" dirty="0">
                <a:solidFill>
                  <a:schemeClr val="bg1"/>
                </a:solidFill>
              </a:rPr>
              <a:t>搜尋結果</a:t>
            </a:r>
          </a:p>
        </p:txBody>
      </p:sp>
    </p:spTree>
    <p:extLst>
      <p:ext uri="{BB962C8B-B14F-4D97-AF65-F5344CB8AC3E}">
        <p14:creationId xmlns:p14="http://schemas.microsoft.com/office/powerpoint/2010/main" val="154080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B1F51-6962-46A0-8EE7-3D23BC51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60434"/>
            <a:ext cx="1100221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E1B822-5E47-445D-AE14-D9B06F07E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793905"/>
            <a:ext cx="7210831" cy="495770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298774-A516-4A8E-97D9-7CC340FAF796}"/>
              </a:ext>
            </a:extLst>
          </p:cNvPr>
          <p:cNvSpPr txBox="1"/>
          <p:nvPr/>
        </p:nvSpPr>
        <p:spPr>
          <a:xfrm>
            <a:off x="7866907" y="2409824"/>
            <a:ext cx="44298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搜尋結果來檢視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原始碼、標題及網址，以下利用崑山科技大學來搜尋</a:t>
            </a:r>
          </a:p>
        </p:txBody>
      </p:sp>
    </p:spTree>
    <p:extLst>
      <p:ext uri="{BB962C8B-B14F-4D97-AF65-F5344CB8AC3E}">
        <p14:creationId xmlns:p14="http://schemas.microsoft.com/office/powerpoint/2010/main" val="244344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FD773-620F-4E24-B7D3-96AA90C5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BC94DF-FB5D-4FF5-B8ED-FA4A84DD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92" y="1847849"/>
            <a:ext cx="6400633" cy="48486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58B40D-D084-4585-9218-C47FC028611C}"/>
              </a:ext>
            </a:extLst>
          </p:cNvPr>
          <p:cNvSpPr txBox="1"/>
          <p:nvPr/>
        </p:nvSpPr>
        <p:spPr>
          <a:xfrm>
            <a:off x="7058025" y="2800350"/>
            <a:ext cx="513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結果為</a:t>
            </a:r>
            <a:r>
              <a:rPr lang="en-US" altLang="zh-TW" sz="3200" dirty="0">
                <a:latin typeface="+mn-ea"/>
              </a:rPr>
              <a:t>html</a:t>
            </a:r>
            <a:r>
              <a:rPr lang="zh-TW" altLang="en-US" sz="3200" dirty="0">
                <a:latin typeface="+mn-ea"/>
              </a:rPr>
              <a:t>網頁網址與標題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部分結果</a:t>
            </a:r>
            <a:r>
              <a:rPr lang="en-US" altLang="zh-TW" sz="3200" dirty="0">
                <a:latin typeface="+mn-ea"/>
              </a:rPr>
              <a:t>)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5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C1CA1-BCA7-4EF7-91AB-A6072338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351821"/>
            <a:ext cx="11029615" cy="367830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n-ea"/>
              </a:rPr>
              <a:t>本次報告有</a:t>
            </a:r>
            <a:r>
              <a:rPr lang="en-US" altLang="zh-TW" sz="3200" dirty="0">
                <a:latin typeface="+mn-ea"/>
              </a:rPr>
              <a:t>2</a:t>
            </a:r>
            <a:r>
              <a:rPr lang="zh-TW" altLang="en-US" sz="3200" dirty="0">
                <a:latin typeface="+mn-ea"/>
              </a:rPr>
              <a:t>個專案</a:t>
            </a:r>
            <a:endParaRPr lang="en-US" altLang="zh-TW" sz="3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利用</a:t>
            </a:r>
            <a:r>
              <a:rPr lang="en-US" altLang="zh-TW" sz="3200" dirty="0" err="1">
                <a:latin typeface="+mn-ea"/>
              </a:rPr>
              <a:t>BeautifulSoup</a:t>
            </a:r>
            <a:r>
              <a:rPr lang="zh-TW" altLang="en-US" sz="3200" dirty="0">
                <a:latin typeface="+mn-ea"/>
              </a:rPr>
              <a:t>取得</a:t>
            </a:r>
            <a:r>
              <a:rPr lang="en-US" altLang="zh-TW" sz="3200" dirty="0" err="1">
                <a:latin typeface="+mn-ea"/>
              </a:rPr>
              <a:t>Ettoday</a:t>
            </a:r>
            <a:r>
              <a:rPr lang="zh-TW" altLang="en-US" sz="3200" dirty="0">
                <a:latin typeface="+mn-ea"/>
              </a:rPr>
              <a:t>熱門新聞的網址</a:t>
            </a:r>
            <a:endParaRPr lang="en-US" altLang="zh-TW" sz="3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200" dirty="0">
                <a:latin typeface="+mn-ea"/>
              </a:rPr>
              <a:t>利用</a:t>
            </a:r>
            <a:r>
              <a:rPr lang="en-US" altLang="zh-TW" sz="3200" dirty="0" err="1">
                <a:latin typeface="+mn-ea"/>
              </a:rPr>
              <a:t>BeautifulSoup</a:t>
            </a:r>
            <a:r>
              <a:rPr lang="zh-TW" altLang="en-US" sz="3200" dirty="0">
                <a:latin typeface="+mn-ea"/>
              </a:rPr>
              <a:t>下載 </a:t>
            </a:r>
            <a:r>
              <a:rPr lang="en-US" altLang="zh-TW" sz="3200" dirty="0">
                <a:latin typeface="+mn-ea"/>
              </a:rPr>
              <a:t>Google </a:t>
            </a:r>
            <a:r>
              <a:rPr lang="zh-TW" altLang="en-US" sz="3200" dirty="0">
                <a:latin typeface="+mn-ea"/>
              </a:rPr>
              <a:t>搜尋結果</a:t>
            </a:r>
          </a:p>
        </p:txBody>
      </p:sp>
    </p:spTree>
    <p:extLst>
      <p:ext uri="{BB962C8B-B14F-4D97-AF65-F5344CB8AC3E}">
        <p14:creationId xmlns:p14="http://schemas.microsoft.com/office/powerpoint/2010/main" val="158271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546B1-6887-4CED-906B-AF95C648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安裝環境</a:t>
            </a:r>
            <a:r>
              <a:rPr lang="en-US" altLang="zh-TW" dirty="0">
                <a:latin typeface="+mj-ea"/>
              </a:rPr>
              <a:t>(1/2)</a:t>
            </a:r>
            <a:endParaRPr lang="zh-TW" altLang="en-US" dirty="0">
              <a:latin typeface="+mj-ea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DFF535-DDFF-4A8C-80E5-9AA32E80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92" t="-2663" r="1392" b="59321"/>
          <a:stretch/>
        </p:blipFill>
        <p:spPr>
          <a:xfrm>
            <a:off x="790741" y="1909150"/>
            <a:ext cx="10094819" cy="2286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0FBE74-C317-458E-8529-00C17C99175D}"/>
              </a:ext>
            </a:extLst>
          </p:cNvPr>
          <p:cNvSpPr txBox="1"/>
          <p:nvPr/>
        </p:nvSpPr>
        <p:spPr>
          <a:xfrm>
            <a:off x="895350" y="45529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pip install beautifulsoup4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0FA27-C34D-4608-A852-C63A4EB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安裝環境</a:t>
            </a:r>
            <a:r>
              <a:rPr lang="en-US" altLang="zh-TW" dirty="0">
                <a:latin typeface="+mj-ea"/>
              </a:rPr>
              <a:t>(2/2)</a:t>
            </a:r>
            <a:endParaRPr lang="zh-TW" altLang="en-US" dirty="0">
              <a:latin typeface="+mj-ea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D85EB3-C2AD-45A8-8543-F55D78B07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038350"/>
            <a:ext cx="9658350" cy="1962150"/>
          </a:xfrm>
        </p:spPr>
      </p:pic>
    </p:spTree>
    <p:extLst>
      <p:ext uri="{BB962C8B-B14F-4D97-AF65-F5344CB8AC3E}">
        <p14:creationId xmlns:p14="http://schemas.microsoft.com/office/powerpoint/2010/main" val="38177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BFF33-56DE-471B-9FAD-F9A0F0D0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requEsts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套件下載錯誤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C5F8D2-E42E-4686-AFE0-FB2B035D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5" b="45298"/>
          <a:stretch/>
        </p:blipFill>
        <p:spPr>
          <a:xfrm>
            <a:off x="385762" y="2047875"/>
            <a:ext cx="1160345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645576-2200-475A-9F3D-5EF33F12ED08}"/>
              </a:ext>
            </a:extLst>
          </p:cNvPr>
          <p:cNvSpPr txBox="1"/>
          <p:nvPr/>
        </p:nvSpPr>
        <p:spPr>
          <a:xfrm>
            <a:off x="2552700" y="3086100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取得</a:t>
            </a:r>
            <a:r>
              <a:rPr lang="en-US" altLang="zh-TW" sz="4800" dirty="0" err="1">
                <a:solidFill>
                  <a:schemeClr val="bg1"/>
                </a:solidFill>
              </a:rPr>
              <a:t>Ettoday</a:t>
            </a:r>
            <a:r>
              <a:rPr lang="zh-TW" altLang="en-US" sz="4800" dirty="0">
                <a:solidFill>
                  <a:schemeClr val="bg1"/>
                </a:solidFill>
              </a:rPr>
              <a:t>熱門新聞的網址</a:t>
            </a:r>
          </a:p>
        </p:txBody>
      </p:sp>
    </p:spTree>
    <p:extLst>
      <p:ext uri="{BB962C8B-B14F-4D97-AF65-F5344CB8AC3E}">
        <p14:creationId xmlns:p14="http://schemas.microsoft.com/office/powerpoint/2010/main" val="141614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49009-DB8E-4B61-A6EF-CA1DC1C9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利用</a:t>
            </a:r>
            <a:r>
              <a:rPr lang="en-US" altLang="zh-TW" dirty="0" err="1">
                <a:latin typeface="+mn-ea"/>
                <a:ea typeface="+mn-ea"/>
              </a:rPr>
              <a:t>BeautifulSoup</a:t>
            </a:r>
            <a:r>
              <a:rPr lang="zh-TW" altLang="en-US" dirty="0">
                <a:latin typeface="+mn-ea"/>
                <a:ea typeface="+mn-ea"/>
              </a:rPr>
              <a:t>取得</a:t>
            </a:r>
            <a:r>
              <a:rPr lang="en-US" altLang="zh-TW" dirty="0" err="1">
                <a:latin typeface="+mn-ea"/>
                <a:ea typeface="+mn-ea"/>
              </a:rPr>
              <a:t>Ettoday</a:t>
            </a:r>
            <a:r>
              <a:rPr lang="zh-TW" altLang="en-US" dirty="0">
                <a:latin typeface="+mn-ea"/>
                <a:ea typeface="+mn-ea"/>
              </a:rPr>
              <a:t>熱門新聞的網址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4409FE-A5E4-421D-8BDA-949C9F40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853"/>
          <a:stretch/>
        </p:blipFill>
        <p:spPr>
          <a:xfrm>
            <a:off x="204263" y="1866900"/>
            <a:ext cx="11644670" cy="4819280"/>
          </a:xfrm>
        </p:spPr>
      </p:pic>
    </p:spTree>
    <p:extLst>
      <p:ext uri="{BB962C8B-B14F-4D97-AF65-F5344CB8AC3E}">
        <p14:creationId xmlns:p14="http://schemas.microsoft.com/office/powerpoint/2010/main" val="42610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4509A-B972-4689-AEC3-8BEC8F8B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EBCEE-242F-48DE-9DDC-F3903B6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2495550"/>
            <a:ext cx="4028907" cy="333467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有按照教學步驟實作，但是並未顯示成左圖之結果，不知道是否是</a:t>
            </a:r>
            <a:r>
              <a:rPr lang="en-US" altLang="zh-TW" sz="2800" dirty="0"/>
              <a:t>requests</a:t>
            </a:r>
            <a:r>
              <a:rPr lang="zh-TW" altLang="en-US" sz="2800" dirty="0"/>
              <a:t>套件下載錯誤之影響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D608B8-FFC6-4B2A-AE25-F732B609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4" t="2164" r="16599" b="5604"/>
          <a:stretch/>
        </p:blipFill>
        <p:spPr>
          <a:xfrm>
            <a:off x="581192" y="1933575"/>
            <a:ext cx="7124533" cy="46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CFEFA-6767-4D92-86B9-702F506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4AB0DA3-120B-4DE3-AC44-1E0BAB51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8E0E83-FE73-4031-83FB-D3EEB206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2" y="137133"/>
            <a:ext cx="11214455" cy="601871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8D02123-11F5-475A-84B4-16897502328F}"/>
              </a:ext>
            </a:extLst>
          </p:cNvPr>
          <p:cNvSpPr txBox="1"/>
          <p:nvPr/>
        </p:nvSpPr>
        <p:spPr>
          <a:xfrm>
            <a:off x="5219699" y="6334780"/>
            <a:ext cx="511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*未能顯示出前一頁新聞標題</a:t>
            </a:r>
          </a:p>
        </p:txBody>
      </p:sp>
    </p:spTree>
    <p:extLst>
      <p:ext uri="{BB962C8B-B14F-4D97-AF65-F5344CB8AC3E}">
        <p14:creationId xmlns:p14="http://schemas.microsoft.com/office/powerpoint/2010/main" val="4096212235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股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股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紅利</Template>
  <TotalTime>147</TotalTime>
  <Words>143</Words>
  <Application>Microsoft Office PowerPoint</Application>
  <PresentationFormat>寬螢幕</PresentationFormat>
  <Paragraphs>21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Calibri</vt:lpstr>
      <vt:lpstr>Gill Sans MT</vt:lpstr>
      <vt:lpstr>Wingdings 2</vt:lpstr>
      <vt:lpstr>股利</vt:lpstr>
      <vt:lpstr>專題報告</vt:lpstr>
      <vt:lpstr>PowerPoint 簡報</vt:lpstr>
      <vt:lpstr>安裝環境(1/2)</vt:lpstr>
      <vt:lpstr>安裝環境(2/2)</vt:lpstr>
      <vt:lpstr>requEsts套件下載錯誤</vt:lpstr>
      <vt:lpstr>PowerPoint 簡報</vt:lpstr>
      <vt:lpstr>利用BeautifulSoup取得Ettoday熱門新聞的網址</vt:lpstr>
      <vt:lpstr>問題</vt:lpstr>
      <vt:lpstr>PowerPoint 簡報</vt:lpstr>
      <vt:lpstr>PowerPoint 簡報</vt:lpstr>
      <vt:lpstr>利用BeautifulSoup下載 Google 搜尋結果</vt:lpstr>
      <vt:lpstr>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明楷 沈</dc:creator>
  <cp:lastModifiedBy>明楷 沈</cp:lastModifiedBy>
  <cp:revision>57</cp:revision>
  <dcterms:created xsi:type="dcterms:W3CDTF">2021-03-08T14:54:25Z</dcterms:created>
  <dcterms:modified xsi:type="dcterms:W3CDTF">2021-03-09T16:55:44Z</dcterms:modified>
</cp:coreProperties>
</file>