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CED039-9E74-47B7-AE85-349A3A6BC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3BA3DF-DBF2-430B-AC6A-6E1C543EC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6EB21F-D271-4359-BD9B-90FCB24C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A06C-D37D-47AA-AE5A-97DE61AF69FF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1B7D44-10B6-42D0-A84E-E1646A67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F2D389-CC37-4F3D-8FD3-30E08989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1759-8404-43F8-A83C-462DA558F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65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A9DF69-87F0-4448-9E1A-1EB30561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7A509C-8C2A-4B22-ACE6-6BA523D49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EC7A74-3B03-4E49-A203-DA363B08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A06C-D37D-47AA-AE5A-97DE61AF69FF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FCA3F4-B371-4BA3-85E0-E2E68068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FE8339-F6AA-495A-8825-CEE4C363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1759-8404-43F8-A83C-462DA558F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28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8719DC-06C7-45B7-BCA7-103732C30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E7B65E-BD01-4EF3-9066-4E575297D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0D7578-CCDA-4880-9FF0-F94D0F04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A06C-D37D-47AA-AE5A-97DE61AF69FF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92541D-F680-4732-B1D3-A649544E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372A4F-461F-46DD-BCB1-0FBA2A1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1759-8404-43F8-A83C-462DA558F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81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5CA72-9841-4E28-8338-72C585F4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8A8B3B-99D3-43F4-B691-607EC132E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C8605F-E678-4144-91A0-E230C90F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A06C-D37D-47AA-AE5A-97DE61AF69FF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786578-B8C8-46D0-A7CF-3FA29C32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DCAF9F-643E-4498-8583-2A1C3D8F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1759-8404-43F8-A83C-462DA558F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09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6100A-43C5-46A2-9F76-2F94579C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945D4C-DF1E-4A5F-A40B-2844A2648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2272D2-2186-430B-81E6-B7788BAA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A06C-D37D-47AA-AE5A-97DE61AF69FF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15A75C-0BA2-4C64-B441-36170A3C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677376-5003-49C2-81F0-6E41DC60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1759-8404-43F8-A83C-462DA558F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05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D2A3AE-AC24-4278-A3EA-73A22E28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37D975-18A0-46AD-A793-5D144FB98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00DCB1-6502-4523-99F2-9E8C36CED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807049-D579-4E00-8AFD-5AD5C08C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A06C-D37D-47AA-AE5A-97DE61AF69FF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E7F118-3967-4736-BCCF-A047B740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0FC4A4-D6B0-4884-B1F2-821D6CA0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1759-8404-43F8-A83C-462DA558F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76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96FA1-712B-44EF-B83C-5FE2E663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653A3F-4333-4A3E-AF27-00ADD6064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074E96-6F41-41AC-A26C-5F9B92BB1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C765AC1-E883-423D-B793-C612FCEB8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519FA85-4277-439C-B041-7AD904A8B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DFB94B9-743E-4329-88EC-41A86C91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A06C-D37D-47AA-AE5A-97DE61AF69FF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049714-C1E3-44A2-A2B3-B5DDCB39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014A39-57BC-4A1D-B8C8-AD039791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1759-8404-43F8-A83C-462DA558F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02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C693EB-A2ED-4F0A-9E3B-74C2B584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708B750-98D0-407A-B218-B6D2FCE9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A06C-D37D-47AA-AE5A-97DE61AF69FF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4F60AE0-1891-4438-87C0-111C7769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FD91C6-D4EC-448A-9A0C-1595FE8F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1759-8404-43F8-A83C-462DA558F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04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5D97CC-C54A-4826-9376-2725593E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A06C-D37D-47AA-AE5A-97DE61AF69FF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BDC99EB-E019-456E-AB48-7D57C223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6B1A49-7054-4877-BF3C-7C7C2124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1759-8404-43F8-A83C-462DA558F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5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EDFB73-1E7F-4ED3-BCDE-8C01FFD3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BCAFA4-21CF-4D5A-A8AB-BE1931A37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4BA0897-18D7-47BA-800F-6B2A0ECAD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8469B5-994F-4DB8-A3A4-7D852C1DA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A06C-D37D-47AA-AE5A-97DE61AF69FF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5EC4A2-AEEB-4ECF-BEAF-BDA8302C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EB8FC8-AFA8-40B6-8CAC-E52473C5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1759-8404-43F8-A83C-462DA558F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40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9AAC39-A451-48BF-838F-E24A4496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2106D09-ACA5-4BE6-B1C8-E10ABB600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7B8528-0F7C-4151-B0F9-07404140A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94E588-D0F3-41A2-A443-CB110AB1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A06C-D37D-47AA-AE5A-97DE61AF69FF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78562F-EAF5-481E-A8AE-1F1A771C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886BA9-BF96-4E95-B315-EB9E8058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1759-8404-43F8-A83C-462DA558F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65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45D5A5-5B73-4077-832A-6226F82C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57F6F7-A279-438B-AC3C-D82538F17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6242EF-E0EA-4F31-9E4E-8F98201A0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9A06C-D37D-47AA-AE5A-97DE61AF69FF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133BF2-7C67-4488-882E-D68961D3C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CEF92F-CFC5-4C13-9197-821B67321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01759-8404-43F8-A83C-462DA558F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22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255BA1-89F2-4475-8354-D547094AE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553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poppins"/>
              </a:rPr>
              <a:t>使用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poppins"/>
              </a:rPr>
              <a:t>CNN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poppins"/>
              </a:rPr>
              <a:t>肺炎檢測</a:t>
            </a:r>
            <a:br>
              <a:rPr lang="zh-TW" altLang="en-US" b="1" i="0" dirty="0">
                <a:solidFill>
                  <a:srgbClr val="333333"/>
                </a:solidFill>
                <a:effectLst/>
                <a:latin typeface="poppins"/>
              </a:rPr>
            </a:b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2B0364-C7B7-4C2B-BBFD-34F3EA9ABC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沈明楷</a:t>
            </a:r>
          </a:p>
        </p:txBody>
      </p:sp>
    </p:spTree>
    <p:extLst>
      <p:ext uri="{BB962C8B-B14F-4D97-AF65-F5344CB8AC3E}">
        <p14:creationId xmlns:p14="http://schemas.microsoft.com/office/powerpoint/2010/main" val="3369427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38B559-B4E7-4561-8D6C-17369942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926ED0-DDCC-478D-A29B-62452933E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A8F50B-AB95-4E35-82D6-9AC548763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0"/>
            <a:ext cx="1219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8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336F1-2E5C-420A-81A5-C17E9E1C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1D04B41-2F09-45FD-96F9-73A6E3B62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7609" y="1825625"/>
            <a:ext cx="4456782" cy="4351338"/>
          </a:xfrm>
        </p:spPr>
      </p:pic>
    </p:spTree>
    <p:extLst>
      <p:ext uri="{BB962C8B-B14F-4D97-AF65-F5344CB8AC3E}">
        <p14:creationId xmlns:p14="http://schemas.microsoft.com/office/powerpoint/2010/main" val="595303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F78DBC-B143-4D98-9670-405D240C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A2978A-47CB-4590-899C-62FA927D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025" y="497148"/>
            <a:ext cx="7185540" cy="599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1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BDA5F-445E-4B6D-8BF8-91CCA9DD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下載資料集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C867946-7059-47C9-8F63-40F368522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187" y="1797049"/>
            <a:ext cx="10410613" cy="4879975"/>
          </a:xfrm>
        </p:spPr>
      </p:pic>
    </p:spTree>
    <p:extLst>
      <p:ext uri="{BB962C8B-B14F-4D97-AF65-F5344CB8AC3E}">
        <p14:creationId xmlns:p14="http://schemas.microsoft.com/office/powerpoint/2010/main" val="159758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9844F3-C7D2-4BE6-A1E7-D19577E0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59F90D8-F85A-431F-A1EF-87A8B9673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525" y="2567781"/>
            <a:ext cx="7600950" cy="2867025"/>
          </a:xfrm>
        </p:spPr>
      </p:pic>
    </p:spTree>
    <p:extLst>
      <p:ext uri="{BB962C8B-B14F-4D97-AF65-F5344CB8AC3E}">
        <p14:creationId xmlns:p14="http://schemas.microsoft.com/office/powerpoint/2010/main" val="120237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AC8D9E-1920-4A01-880F-0297A9A3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6312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轉成灰階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8B2209F-09C8-4C5B-AD75-A418621EA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000"/>
          <a:stretch/>
        </p:blipFill>
        <p:spPr>
          <a:xfrm>
            <a:off x="2894568" y="2467537"/>
            <a:ext cx="5869464" cy="3142688"/>
          </a:xfrm>
        </p:spPr>
      </p:pic>
    </p:spTree>
    <p:extLst>
      <p:ext uri="{BB962C8B-B14F-4D97-AF65-F5344CB8AC3E}">
        <p14:creationId xmlns:p14="http://schemas.microsoft.com/office/powerpoint/2010/main" val="4588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F3409C1-A55F-405E-A5F3-71181F702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" y="990600"/>
            <a:ext cx="6096000" cy="14192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C68EAA8-9B5C-47A4-AD7F-D56398B2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" y="4700587"/>
            <a:ext cx="7091365" cy="154305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7246E380-B688-4C6F-83EC-5D797FEC5A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29" t="139" r="13706" b="-139"/>
          <a:stretch/>
        </p:blipFill>
        <p:spPr>
          <a:xfrm>
            <a:off x="5185912" y="0"/>
            <a:ext cx="7516126" cy="685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EDEBE2E-D6DC-410E-BDD4-371701D93F95}"/>
              </a:ext>
            </a:extLst>
          </p:cNvPr>
          <p:cNvSpPr/>
          <p:nvPr/>
        </p:nvSpPr>
        <p:spPr>
          <a:xfrm>
            <a:off x="8943975" y="5886449"/>
            <a:ext cx="2981325" cy="581025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81B69B-2CFA-476F-9041-2CC59BAF3E63}"/>
              </a:ext>
            </a:extLst>
          </p:cNvPr>
          <p:cNvSpPr/>
          <p:nvPr/>
        </p:nvSpPr>
        <p:spPr>
          <a:xfrm>
            <a:off x="8758239" y="0"/>
            <a:ext cx="2981325" cy="581025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6AA5E831-70E4-489E-961C-F2D4C2D345D9}"/>
              </a:ext>
            </a:extLst>
          </p:cNvPr>
          <p:cNvCxnSpPr>
            <a:cxnSpLocks/>
          </p:cNvCxnSpPr>
          <p:nvPr/>
        </p:nvCxnSpPr>
        <p:spPr>
          <a:xfrm flipV="1">
            <a:off x="3941685" y="575501"/>
            <a:ext cx="4816554" cy="1216240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46E7B93C-7EA3-425F-BE78-29AD68C0A236}"/>
              </a:ext>
            </a:extLst>
          </p:cNvPr>
          <p:cNvCxnSpPr>
            <a:cxnSpLocks/>
          </p:cNvCxnSpPr>
          <p:nvPr/>
        </p:nvCxnSpPr>
        <p:spPr>
          <a:xfrm>
            <a:off x="4979641" y="5495923"/>
            <a:ext cx="5256252" cy="387242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63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1D7A6-8F1D-40C1-90A1-71480FB6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模型建立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0C23BD3-0A7B-4627-AC6A-E2DE9DEAE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5376" y="941043"/>
            <a:ext cx="5701206" cy="5374032"/>
          </a:xfrm>
        </p:spPr>
      </p:pic>
    </p:spTree>
    <p:extLst>
      <p:ext uri="{BB962C8B-B14F-4D97-AF65-F5344CB8AC3E}">
        <p14:creationId xmlns:p14="http://schemas.microsoft.com/office/powerpoint/2010/main" val="171738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6FA92FE-F737-4602-B483-D0AABE6E3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198" y="491331"/>
            <a:ext cx="11263409" cy="60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7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D007973-7BBE-431B-8E8B-F8BD2A8C4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69" t="54108"/>
          <a:stretch/>
        </p:blipFill>
        <p:spPr>
          <a:xfrm>
            <a:off x="1035876" y="2465388"/>
            <a:ext cx="9920222" cy="4351338"/>
          </a:xfrm>
          <a:prstGeom prst="rect">
            <a:avLst/>
          </a:prstGeom>
        </p:spPr>
      </p:pic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F86F8D3E-04B0-47F5-A79E-7E43F42E7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62" t="18630" r="10590" b="56557"/>
          <a:stretch/>
        </p:blipFill>
        <p:spPr>
          <a:xfrm>
            <a:off x="2228849" y="66675"/>
            <a:ext cx="7820025" cy="2352675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80453B9-50E3-472B-AAB4-9C53CC6B6266}"/>
              </a:ext>
            </a:extLst>
          </p:cNvPr>
          <p:cNvCxnSpPr>
            <a:cxnSpLocks/>
          </p:cNvCxnSpPr>
          <p:nvPr/>
        </p:nvCxnSpPr>
        <p:spPr>
          <a:xfrm flipH="1">
            <a:off x="942975" y="290512"/>
            <a:ext cx="1524000" cy="176213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4A05F386-09F9-4933-B755-6F6C650E242C}"/>
              </a:ext>
            </a:extLst>
          </p:cNvPr>
          <p:cNvSpPr txBox="1"/>
          <p:nvPr/>
        </p:nvSpPr>
        <p:spPr>
          <a:xfrm>
            <a:off x="152400" y="328097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細菌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ACF53ED-6B61-4A87-B7D3-2302A8E5DE55}"/>
              </a:ext>
            </a:extLst>
          </p:cNvPr>
          <p:cNvCxnSpPr>
            <a:cxnSpLocks/>
          </p:cNvCxnSpPr>
          <p:nvPr/>
        </p:nvCxnSpPr>
        <p:spPr>
          <a:xfrm flipH="1">
            <a:off x="942975" y="348456"/>
            <a:ext cx="2809875" cy="821393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5D9E11B-3348-4310-908F-9484CDF7A759}"/>
              </a:ext>
            </a:extLst>
          </p:cNvPr>
          <p:cNvCxnSpPr>
            <a:cxnSpLocks/>
          </p:cNvCxnSpPr>
          <p:nvPr/>
        </p:nvCxnSpPr>
        <p:spPr>
          <a:xfrm flipH="1">
            <a:off x="942975" y="1275417"/>
            <a:ext cx="1524000" cy="58195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F11A8FF-A292-457A-8F05-8DEA45B65229}"/>
              </a:ext>
            </a:extLst>
          </p:cNvPr>
          <p:cNvSpPr txBox="1"/>
          <p:nvPr/>
        </p:nvSpPr>
        <p:spPr>
          <a:xfrm>
            <a:off x="166687" y="979210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病毒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61E2812-E128-4533-94CD-E0151218DA94}"/>
              </a:ext>
            </a:extLst>
          </p:cNvPr>
          <p:cNvSpPr txBox="1"/>
          <p:nvPr/>
        </p:nvSpPr>
        <p:spPr>
          <a:xfrm>
            <a:off x="166687" y="1672709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正常</a:t>
            </a:r>
          </a:p>
        </p:txBody>
      </p:sp>
    </p:spTree>
    <p:extLst>
      <p:ext uri="{BB962C8B-B14F-4D97-AF65-F5344CB8AC3E}">
        <p14:creationId xmlns:p14="http://schemas.microsoft.com/office/powerpoint/2010/main" val="153850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99BC6C-0A38-4D07-99B7-6B18C1B9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另一種程式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E9E9169-0C5F-499D-A37B-A63D9EB7D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787" y="1772358"/>
            <a:ext cx="8301602" cy="4956915"/>
          </a:xfrm>
        </p:spPr>
      </p:pic>
    </p:spTree>
    <p:extLst>
      <p:ext uri="{BB962C8B-B14F-4D97-AF65-F5344CB8AC3E}">
        <p14:creationId xmlns:p14="http://schemas.microsoft.com/office/powerpoint/2010/main" val="306830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32</Words>
  <Application>Microsoft Office PowerPoint</Application>
  <PresentationFormat>寬螢幕</PresentationFormat>
  <Paragraphs>11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poppins</vt:lpstr>
      <vt:lpstr>微軟正黑體</vt:lpstr>
      <vt:lpstr>Arial</vt:lpstr>
      <vt:lpstr>Calibri</vt:lpstr>
      <vt:lpstr>Calibri Light</vt:lpstr>
      <vt:lpstr>Office 佈景主題</vt:lpstr>
      <vt:lpstr>使用CNN肺炎檢測  </vt:lpstr>
      <vt:lpstr>下載資料集</vt:lpstr>
      <vt:lpstr>import</vt:lpstr>
      <vt:lpstr>轉成灰階</vt:lpstr>
      <vt:lpstr>PowerPoint 簡報</vt:lpstr>
      <vt:lpstr>CNN模型建立</vt:lpstr>
      <vt:lpstr>PowerPoint 簡報</vt:lpstr>
      <vt:lpstr>PowerPoint 簡報</vt:lpstr>
      <vt:lpstr>另一種程式(教學)</vt:lpstr>
      <vt:lpstr>PowerPoint 簡報</vt:lpstr>
      <vt:lpstr>PowerPoint 簡報</vt:lpstr>
      <vt:lpstr>執行中….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明楷 沈</dc:creator>
  <cp:lastModifiedBy>明楷 沈</cp:lastModifiedBy>
  <cp:revision>39</cp:revision>
  <dcterms:created xsi:type="dcterms:W3CDTF">2021-05-01T14:51:37Z</dcterms:created>
  <dcterms:modified xsi:type="dcterms:W3CDTF">2021-05-06T14:35:22Z</dcterms:modified>
</cp:coreProperties>
</file>