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89262-076D-4FB4-BD6F-6CAFEAD6E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170F59-F96B-4F35-8C6D-54D21BE2B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DF555F-3BD9-47B9-BD8D-2F5B0E63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4F81-A24E-4CAE-A6AB-5582BFA2C85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F1C9AA-59A8-4D1D-9092-83D70F98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3293D8-C09B-44F1-B7D6-9BEDA401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4B0-7A1E-442D-839F-C24CDFAF5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17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CF0A8-DD1C-4E1C-A002-80F26D6B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D2F514-A72B-4FEA-BCC5-282F3E1C7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EC1AB-DBA6-4CAF-83A9-D2F86633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4F81-A24E-4CAE-A6AB-5582BFA2C85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DBE164-4BFB-4533-96EB-5E2F4278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2D0A6F-18C3-4060-ACB3-D8B01E9A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4B0-7A1E-442D-839F-C24CDFAF5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59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B16A8CB-1021-425E-B5AB-F2A92C6E7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821260-1BD5-45F4-937F-44C377E6F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63DD53-8178-42AF-8EC4-25514EBF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4F81-A24E-4CAE-A6AB-5582BFA2C85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7888C3-7BA4-42BB-A0BA-A92D5F4D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5928B-C77D-4794-89B2-B7A10887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4B0-7A1E-442D-839F-C24CDFAF5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35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7E356-1E1A-4FF4-A25C-C1C0FBDD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54DDCA-302E-4961-9B96-2AD63F71A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E24509-77A9-447B-9893-2A368EE2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4F81-A24E-4CAE-A6AB-5582BFA2C85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2D3788-3D76-4E01-BEC0-13283CCE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84D56E-B427-4D34-974F-048C6141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4B0-7A1E-442D-839F-C24CDFAF5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94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D068E4-9548-4857-A11C-4AF43A1B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43F2B6-E44E-477A-8CB2-5091A07D8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FF10A3-CA9C-4F89-BF90-4A53ADE0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4F81-A24E-4CAE-A6AB-5582BFA2C85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E1403F-466D-4535-AB37-8A07B19D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E1E964-98F3-4661-8E77-81FF2DBB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4B0-7A1E-442D-839F-C24CDFAF5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97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96317F-62C4-4BCB-8F1B-071DA35D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C779B9-EC7F-4931-B409-EA526910B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4FF809-61E7-4BE7-BE54-99DA62341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2A7BEF-1659-4634-9FF9-63FCEDEF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4F81-A24E-4CAE-A6AB-5582BFA2C85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E95BCB-994C-4815-8FF9-5E3EA12F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54B0BA-9CEC-4705-90DA-F547F308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4B0-7A1E-442D-839F-C24CDFAF5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37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3BDDF-F0F7-4682-8468-D4668D50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C9126C-2136-459D-BF76-5A02CCC7C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C37B45-0E1C-4AA5-BB65-8F4406DFC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4874D68-83F0-41D8-B2E3-A528B2B4D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A290E6A-A255-4145-A609-98BE6DDF3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15EE63-452A-4CD8-B22B-64D25E87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4F81-A24E-4CAE-A6AB-5582BFA2C85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55A07DE-2D26-4FFC-8D8A-B812E339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81B71AC-3E5C-4FCD-9249-1F7B6C6A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4B0-7A1E-442D-839F-C24CDFAF5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26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E6BB4-EAA0-48F9-B246-D5A620BD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A3CE037-43A6-4583-8531-8CA2C75B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4F81-A24E-4CAE-A6AB-5582BFA2C85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5AB986E-3D75-4B36-B6F9-08A6EC7E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34EE9F-9D24-4E34-B0CD-577D0AC4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4B0-7A1E-442D-839F-C24CDFAF5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72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908650-96D3-4879-8510-3D8C5E47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4F81-A24E-4CAE-A6AB-5582BFA2C85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AC06726-01C7-4DB1-9727-535195D6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3D4D62-6D29-4970-AD86-2C0BB2A3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4B0-7A1E-442D-839F-C24CDFAF5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45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DACA6-F50F-4F8A-886B-A2DC617F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4FD964-0FAA-47CE-95E2-25BA7B150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E9EEA4-EA0B-4560-99CC-107D7C376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55AB89-6BB4-448E-A49F-7A23B79F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4F81-A24E-4CAE-A6AB-5582BFA2C85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1DCC15-AE9C-4C84-8C83-EB5F1493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E218C6-5DFF-4619-8562-B093F5F05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4B0-7A1E-442D-839F-C24CDFAF5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98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E864C-B7C8-420C-9419-C4C2A9CA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497CAAC-FD7C-477C-9892-787198E25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087ADD-4E98-47F3-AB11-6FEE41505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0A4C4A-630A-4B66-8B07-F4BD6475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4F81-A24E-4CAE-A6AB-5582BFA2C85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E49884-D556-4326-8E37-25F69C06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145A1F-0D0E-421D-9162-05A81BEF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4B0-7A1E-442D-839F-C24CDFAF5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77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BE92026-42E8-4CD9-B22D-EEB7B150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E6BFF0-CC57-487E-BFF8-735D50C39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BD0080-4409-4AE3-A0EF-3CE6253DD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74F81-A24E-4CAE-A6AB-5582BFA2C85D}" type="datetimeFigureOut">
              <a:rPr lang="zh-TW" altLang="en-US" smtClean="0"/>
              <a:t>2021/4/15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F76281-410A-448E-A1ED-BBFDDFAAD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2E39FB-6ED5-4B52-83E6-4D57C4566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D4B0-7A1E-442D-839F-C24CDFAF54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06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17230-7627-4897-8E17-1A988DFAE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47389EE-CC8A-4930-ADA6-8557851E5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93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33FDCBF6-1690-48CA-A47D-F18DA5713346}"/>
              </a:ext>
            </a:extLst>
          </p:cNvPr>
          <p:cNvGrpSpPr/>
          <p:nvPr/>
        </p:nvGrpSpPr>
        <p:grpSpPr>
          <a:xfrm>
            <a:off x="4501164" y="654463"/>
            <a:ext cx="1683698" cy="1922359"/>
            <a:chOff x="4200170" y="688759"/>
            <a:chExt cx="1683698" cy="1922359"/>
          </a:xfrm>
        </p:grpSpPr>
        <p:pic>
          <p:nvPicPr>
            <p:cNvPr id="1028" name="Picture 4" descr="Computer premium icon">
              <a:extLst>
                <a:ext uri="{FF2B5EF4-FFF2-40B4-BE49-F238E27FC236}">
                  <a16:creationId xmlns:a16="http://schemas.microsoft.com/office/drawing/2014/main" id="{A149E83D-4E96-4286-992A-EC744CFE44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3425" y="688759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8A919FE-E339-4E61-8653-158FB68E1DF0}"/>
                </a:ext>
              </a:extLst>
            </p:cNvPr>
            <p:cNvSpPr txBox="1"/>
            <p:nvPr/>
          </p:nvSpPr>
          <p:spPr>
            <a:xfrm>
              <a:off x="4200170" y="1964787"/>
              <a:ext cx="168369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3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Web</a:t>
              </a:r>
              <a:endPara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BB0CCDA-AB3D-48BA-8F0A-4822AA91AB18}"/>
              </a:ext>
            </a:extLst>
          </p:cNvPr>
          <p:cNvCxnSpPr>
            <a:cxnSpLocks/>
          </p:cNvCxnSpPr>
          <p:nvPr/>
        </p:nvCxnSpPr>
        <p:spPr>
          <a:xfrm>
            <a:off x="5248982" y="2871111"/>
            <a:ext cx="0" cy="1334008"/>
          </a:xfrm>
          <a:prstGeom prst="straightConnector1">
            <a:avLst/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10B0B2A-F15E-440B-AB0C-5420931DA685}"/>
              </a:ext>
            </a:extLst>
          </p:cNvPr>
          <p:cNvCxnSpPr>
            <a:cxnSpLocks/>
          </p:cNvCxnSpPr>
          <p:nvPr/>
        </p:nvCxnSpPr>
        <p:spPr>
          <a:xfrm>
            <a:off x="6026263" y="4944299"/>
            <a:ext cx="3372154" cy="0"/>
          </a:xfrm>
          <a:prstGeom prst="straightConnector1">
            <a:avLst/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D1D51409-BADD-41EF-9FED-43A1C5DC7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610" y="2850712"/>
            <a:ext cx="2371725" cy="2381250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4A3DE2A9-2E0F-46D5-8113-37EE46016501}"/>
              </a:ext>
            </a:extLst>
          </p:cNvPr>
          <p:cNvGrpSpPr/>
          <p:nvPr/>
        </p:nvGrpSpPr>
        <p:grpSpPr>
          <a:xfrm>
            <a:off x="150600" y="-39779"/>
            <a:ext cx="3057018" cy="2910890"/>
            <a:chOff x="153124" y="-183503"/>
            <a:chExt cx="3057018" cy="291089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FD57F3B1-9FA4-4349-AFE4-44DB53E4E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445" y="384237"/>
              <a:ext cx="2381250" cy="2343150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10C8DA2-71FC-48A9-ABFB-D5594961A7E0}"/>
                </a:ext>
              </a:extLst>
            </p:cNvPr>
            <p:cNvSpPr txBox="1"/>
            <p:nvPr/>
          </p:nvSpPr>
          <p:spPr>
            <a:xfrm>
              <a:off x="153124" y="-183503"/>
              <a:ext cx="30570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肺部</a:t>
              </a:r>
              <a:r>
                <a:rPr lang="en-US" altLang="zh-TW" sz="3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zh-TW" altLang="en-US" sz="3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光影像</a:t>
              </a: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16F2260-D9B8-4042-86EA-1896C05078D8}"/>
              </a:ext>
            </a:extLst>
          </p:cNvPr>
          <p:cNvGrpSpPr/>
          <p:nvPr/>
        </p:nvGrpSpPr>
        <p:grpSpPr>
          <a:xfrm>
            <a:off x="2195086" y="4418709"/>
            <a:ext cx="4200151" cy="1911329"/>
            <a:chOff x="1599695" y="3982661"/>
            <a:chExt cx="2148458" cy="1811403"/>
          </a:xfrm>
        </p:grpSpPr>
        <p:pic>
          <p:nvPicPr>
            <p:cNvPr id="1032" name="Picture 8" descr="Coding free icon">
              <a:extLst>
                <a:ext uri="{FF2B5EF4-FFF2-40B4-BE49-F238E27FC236}">
                  <a16:creationId xmlns:a16="http://schemas.microsoft.com/office/drawing/2014/main" id="{6DD7A5E8-9790-4603-BCDD-587B3E0C8C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2773" y="3982661"/>
              <a:ext cx="830037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B7E90A3-F83F-4DE0-8D3E-71231E108A5F}"/>
                </a:ext>
              </a:extLst>
            </p:cNvPr>
            <p:cNvSpPr txBox="1"/>
            <p:nvPr/>
          </p:nvSpPr>
          <p:spPr>
            <a:xfrm>
              <a:off x="1599695" y="5181524"/>
              <a:ext cx="2148458" cy="6125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3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辨識訓練模型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6140BE1-DA83-4659-8EB4-618FACC6CB1A}"/>
              </a:ext>
            </a:extLst>
          </p:cNvPr>
          <p:cNvGrpSpPr/>
          <p:nvPr/>
        </p:nvGrpSpPr>
        <p:grpSpPr>
          <a:xfrm>
            <a:off x="2763171" y="1045687"/>
            <a:ext cx="1482571" cy="767406"/>
            <a:chOff x="2778475" y="1006046"/>
            <a:chExt cx="1482571" cy="767406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CC0DC5DF-26FB-4A82-92F9-54D4D647967B}"/>
                </a:ext>
              </a:extLst>
            </p:cNvPr>
            <p:cNvCxnSpPr/>
            <p:nvPr/>
          </p:nvCxnSpPr>
          <p:spPr>
            <a:xfrm>
              <a:off x="3033897" y="1773452"/>
              <a:ext cx="1065320" cy="0"/>
            </a:xfrm>
            <a:prstGeom prst="straightConnector1">
              <a:avLst/>
            </a:prstGeom>
            <a:ln w="984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6A90CC1-F521-424B-AF13-308C6DC527AD}"/>
                </a:ext>
              </a:extLst>
            </p:cNvPr>
            <p:cNvSpPr txBox="1"/>
            <p:nvPr/>
          </p:nvSpPr>
          <p:spPr>
            <a:xfrm>
              <a:off x="2778475" y="1006046"/>
              <a:ext cx="1482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上傳</a:t>
              </a:r>
            </a:p>
          </p:txBody>
        </p:sp>
      </p:grp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83895E1-8160-4B72-9C32-D76BB39E37B9}"/>
              </a:ext>
            </a:extLst>
          </p:cNvPr>
          <p:cNvCxnSpPr>
            <a:cxnSpLocks/>
          </p:cNvCxnSpPr>
          <p:nvPr/>
        </p:nvCxnSpPr>
        <p:spPr>
          <a:xfrm rot="10800000">
            <a:off x="6395236" y="1530153"/>
            <a:ext cx="3003181" cy="1521459"/>
          </a:xfrm>
          <a:prstGeom prst="bentConnector3">
            <a:avLst/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6B97FFE-DBF8-49F1-95C9-E2C6D07296BB}"/>
              </a:ext>
            </a:extLst>
          </p:cNvPr>
          <p:cNvSpPr txBox="1"/>
          <p:nvPr/>
        </p:nvSpPr>
        <p:spPr>
          <a:xfrm>
            <a:off x="2300276" y="2786561"/>
            <a:ext cx="2739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放入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server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0ABCD70-EDD6-4B85-ADD4-8FA64D70A09B}"/>
              </a:ext>
            </a:extLst>
          </p:cNvPr>
          <p:cNvSpPr txBox="1"/>
          <p:nvPr/>
        </p:nvSpPr>
        <p:spPr>
          <a:xfrm>
            <a:off x="6096000" y="5194557"/>
            <a:ext cx="344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執行並輸出結果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45CDA85-C622-4AB1-AF92-A6CA3526717F}"/>
              </a:ext>
            </a:extLst>
          </p:cNvPr>
          <p:cNvSpPr txBox="1"/>
          <p:nvPr/>
        </p:nvSpPr>
        <p:spPr>
          <a:xfrm>
            <a:off x="8389611" y="1584441"/>
            <a:ext cx="3802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辨識結果回傳至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前端介面</a:t>
            </a:r>
          </a:p>
        </p:txBody>
      </p:sp>
    </p:spTree>
    <p:extLst>
      <p:ext uri="{BB962C8B-B14F-4D97-AF65-F5344CB8AC3E}">
        <p14:creationId xmlns:p14="http://schemas.microsoft.com/office/powerpoint/2010/main" val="180910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87DD715-39D9-496B-8706-FBB1A3ED1D05}"/>
              </a:ext>
            </a:extLst>
          </p:cNvPr>
          <p:cNvSpPr/>
          <p:nvPr/>
        </p:nvSpPr>
        <p:spPr>
          <a:xfrm>
            <a:off x="787583" y="636336"/>
            <a:ext cx="9601200" cy="55261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6469EE-8CDC-421A-A415-5E231863D8D4}"/>
              </a:ext>
            </a:extLst>
          </p:cNvPr>
          <p:cNvSpPr/>
          <p:nvPr/>
        </p:nvSpPr>
        <p:spPr>
          <a:xfrm>
            <a:off x="795130" y="646275"/>
            <a:ext cx="960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C4FB1C-2694-4AAA-A5D1-FA5260EEF56E}"/>
              </a:ext>
            </a:extLst>
          </p:cNvPr>
          <p:cNvSpPr/>
          <p:nvPr/>
        </p:nvSpPr>
        <p:spPr>
          <a:xfrm>
            <a:off x="9452114" y="904462"/>
            <a:ext cx="268356" cy="268356"/>
          </a:xfrm>
          <a:prstGeom prst="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減號 10">
            <a:extLst>
              <a:ext uri="{FF2B5EF4-FFF2-40B4-BE49-F238E27FC236}">
                <a16:creationId xmlns:a16="http://schemas.microsoft.com/office/drawing/2014/main" id="{3AC5B68E-B2C9-47FE-BD91-E8DC888E2603}"/>
              </a:ext>
            </a:extLst>
          </p:cNvPr>
          <p:cNvSpPr/>
          <p:nvPr/>
        </p:nvSpPr>
        <p:spPr>
          <a:xfrm>
            <a:off x="8567532" y="904462"/>
            <a:ext cx="728869" cy="31805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CE1C7C0F-5E2C-455B-AD5B-09D526A04C2C}"/>
              </a:ext>
            </a:extLst>
          </p:cNvPr>
          <p:cNvSpPr/>
          <p:nvPr/>
        </p:nvSpPr>
        <p:spPr>
          <a:xfrm>
            <a:off x="9869557" y="815009"/>
            <a:ext cx="526773" cy="45223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100FD82-026A-475B-AC12-9CD559E17269}"/>
              </a:ext>
            </a:extLst>
          </p:cNvPr>
          <p:cNvSpPr txBox="1"/>
          <p:nvPr/>
        </p:nvSpPr>
        <p:spPr>
          <a:xfrm>
            <a:off x="1073426" y="815009"/>
            <a:ext cx="464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CNN</a:t>
            </a:r>
            <a:r>
              <a:rPr lang="zh-TW" altLang="en-US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模型判別肺炎</a:t>
            </a:r>
            <a:r>
              <a:rPr lang="en-US" altLang="zh-TW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zh-TW" altLang="en-US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光影像</a:t>
            </a:r>
            <a:r>
              <a:rPr lang="en-US" altLang="zh-TW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Web</a:t>
            </a:r>
            <a:r>
              <a:rPr lang="zh-TW" altLang="en-US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平台系統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3FB8F7F-7D0A-41DD-82ED-88919044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217" y="1581509"/>
            <a:ext cx="2381250" cy="234315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00CFB21-E68E-4FAE-A8F8-61844B544D2D}"/>
              </a:ext>
            </a:extLst>
          </p:cNvPr>
          <p:cNvSpPr/>
          <p:nvPr/>
        </p:nvSpPr>
        <p:spPr>
          <a:xfrm>
            <a:off x="5039139" y="2604052"/>
            <a:ext cx="2266122" cy="8249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02D7AC5-0BA5-4837-818C-EA41DE5AF5E5}"/>
              </a:ext>
            </a:extLst>
          </p:cNvPr>
          <p:cNvSpPr txBox="1"/>
          <p:nvPr/>
        </p:nvSpPr>
        <p:spPr>
          <a:xfrm>
            <a:off x="4978722" y="2723437"/>
            <a:ext cx="238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影像上傳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B0F5C1C-64BE-4F0C-8981-6918D2273A4F}"/>
              </a:ext>
            </a:extLst>
          </p:cNvPr>
          <p:cNvSpPr txBox="1"/>
          <p:nvPr/>
        </p:nvSpPr>
        <p:spPr>
          <a:xfrm>
            <a:off x="5054048" y="1689652"/>
            <a:ext cx="534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XXX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醫師您好，歡迎登入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C37494A-400C-4669-9C00-BF56E1118B28}"/>
              </a:ext>
            </a:extLst>
          </p:cNvPr>
          <p:cNvSpPr txBox="1"/>
          <p:nvPr/>
        </p:nvSpPr>
        <p:spPr>
          <a:xfrm>
            <a:off x="7420389" y="2905780"/>
            <a:ext cx="1323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123.jpg</a:t>
            </a:r>
            <a:endParaRPr lang="zh-TW" altLang="en-US" sz="2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7C97C2E-3B33-40E0-ACA2-B3FFED4948D8}"/>
              </a:ext>
            </a:extLst>
          </p:cNvPr>
          <p:cNvSpPr/>
          <p:nvPr/>
        </p:nvSpPr>
        <p:spPr>
          <a:xfrm>
            <a:off x="5036286" y="4850240"/>
            <a:ext cx="2266122" cy="8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81D8076-D876-4139-8151-117A078D37F4}"/>
              </a:ext>
            </a:extLst>
          </p:cNvPr>
          <p:cNvSpPr txBox="1"/>
          <p:nvPr/>
        </p:nvSpPr>
        <p:spPr>
          <a:xfrm>
            <a:off x="5154267" y="4939493"/>
            <a:ext cx="226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良惡程度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0FDA428-458A-4C64-AAFD-960A83830733}"/>
              </a:ext>
            </a:extLst>
          </p:cNvPr>
          <p:cNvSpPr/>
          <p:nvPr/>
        </p:nvSpPr>
        <p:spPr>
          <a:xfrm>
            <a:off x="5036286" y="3771772"/>
            <a:ext cx="2266122" cy="8249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03EFBA9-9EE3-4802-908C-3283F8D070C9}"/>
              </a:ext>
            </a:extLst>
          </p:cNvPr>
          <p:cNvSpPr txBox="1"/>
          <p:nvPr/>
        </p:nvSpPr>
        <p:spPr>
          <a:xfrm>
            <a:off x="5588183" y="3875873"/>
            <a:ext cx="157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</a:p>
        </p:txBody>
      </p:sp>
    </p:spTree>
    <p:extLst>
      <p:ext uri="{BB962C8B-B14F-4D97-AF65-F5344CB8AC3E}">
        <p14:creationId xmlns:p14="http://schemas.microsoft.com/office/powerpoint/2010/main" val="385140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599D3CD-F9F7-497E-A04C-D032B962BB53}"/>
              </a:ext>
            </a:extLst>
          </p:cNvPr>
          <p:cNvSpPr/>
          <p:nvPr/>
        </p:nvSpPr>
        <p:spPr>
          <a:xfrm>
            <a:off x="121308" y="3032204"/>
            <a:ext cx="3588578" cy="7935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C3AF36-C2DD-42BA-917D-23301A56A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089" y="135976"/>
            <a:ext cx="1454008" cy="1430744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D865E1A-4944-4655-947D-9D15374F2364}"/>
              </a:ext>
            </a:extLst>
          </p:cNvPr>
          <p:cNvCxnSpPr>
            <a:cxnSpLocks/>
          </p:cNvCxnSpPr>
          <p:nvPr/>
        </p:nvCxnSpPr>
        <p:spPr>
          <a:xfrm>
            <a:off x="6208218" y="1631402"/>
            <a:ext cx="0" cy="1201382"/>
          </a:xfrm>
          <a:prstGeom prst="straightConnector1">
            <a:avLst/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ervers free icon">
            <a:extLst>
              <a:ext uri="{FF2B5EF4-FFF2-40B4-BE49-F238E27FC236}">
                <a16:creationId xmlns:a16="http://schemas.microsoft.com/office/drawing/2014/main" id="{74688906-8214-47B2-9C70-39910EAFA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298" y="2832784"/>
            <a:ext cx="1083365" cy="108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0B7FA9F-A975-49DC-8213-564B75B52725}"/>
              </a:ext>
            </a:extLst>
          </p:cNvPr>
          <p:cNvCxnSpPr/>
          <p:nvPr/>
        </p:nvCxnSpPr>
        <p:spPr>
          <a:xfrm flipH="1">
            <a:off x="3932109" y="3522525"/>
            <a:ext cx="1597980" cy="0"/>
          </a:xfrm>
          <a:prstGeom prst="line">
            <a:avLst/>
          </a:prstGeom>
          <a:ln w="984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EBE6E41-AD2D-4BD7-8DE2-C7DF9E597899}"/>
              </a:ext>
            </a:extLst>
          </p:cNvPr>
          <p:cNvSpPr txBox="1"/>
          <p:nvPr/>
        </p:nvSpPr>
        <p:spPr>
          <a:xfrm>
            <a:off x="64265" y="3268817"/>
            <a:ext cx="3702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辨識訓練模型程式碼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9FDA261-7012-49A8-8C88-2E7AF8F898FD}"/>
              </a:ext>
            </a:extLst>
          </p:cNvPr>
          <p:cNvCxnSpPr>
            <a:cxnSpLocks/>
          </p:cNvCxnSpPr>
          <p:nvPr/>
        </p:nvCxnSpPr>
        <p:spPr>
          <a:xfrm>
            <a:off x="6208218" y="3975685"/>
            <a:ext cx="0" cy="1201382"/>
          </a:xfrm>
          <a:prstGeom prst="straightConnector1">
            <a:avLst/>
          </a:prstGeom>
          <a:ln w="984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>
            <a:extLst>
              <a:ext uri="{FF2B5EF4-FFF2-40B4-BE49-F238E27FC236}">
                <a16:creationId xmlns:a16="http://schemas.microsoft.com/office/drawing/2014/main" id="{FFA0E8CA-AF4B-47C9-9791-1C4CD9B22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240" y="5236603"/>
            <a:ext cx="1479479" cy="148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2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87DD715-39D9-496B-8706-FBB1A3ED1D05}"/>
              </a:ext>
            </a:extLst>
          </p:cNvPr>
          <p:cNvSpPr/>
          <p:nvPr/>
        </p:nvSpPr>
        <p:spPr>
          <a:xfrm>
            <a:off x="787583" y="665921"/>
            <a:ext cx="9601200" cy="55261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6469EE-8CDC-421A-A415-5E231863D8D4}"/>
              </a:ext>
            </a:extLst>
          </p:cNvPr>
          <p:cNvSpPr/>
          <p:nvPr/>
        </p:nvSpPr>
        <p:spPr>
          <a:xfrm>
            <a:off x="795130" y="646275"/>
            <a:ext cx="960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C4FB1C-2694-4AAA-A5D1-FA5260EEF56E}"/>
              </a:ext>
            </a:extLst>
          </p:cNvPr>
          <p:cNvSpPr/>
          <p:nvPr/>
        </p:nvSpPr>
        <p:spPr>
          <a:xfrm>
            <a:off x="9452114" y="904462"/>
            <a:ext cx="268356" cy="268356"/>
          </a:xfrm>
          <a:prstGeom prst="rect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減號 10">
            <a:extLst>
              <a:ext uri="{FF2B5EF4-FFF2-40B4-BE49-F238E27FC236}">
                <a16:creationId xmlns:a16="http://schemas.microsoft.com/office/drawing/2014/main" id="{3AC5B68E-B2C9-47FE-BD91-E8DC888E2603}"/>
              </a:ext>
            </a:extLst>
          </p:cNvPr>
          <p:cNvSpPr/>
          <p:nvPr/>
        </p:nvSpPr>
        <p:spPr>
          <a:xfrm>
            <a:off x="8567532" y="904462"/>
            <a:ext cx="728869" cy="31805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乘號 11">
            <a:extLst>
              <a:ext uri="{FF2B5EF4-FFF2-40B4-BE49-F238E27FC236}">
                <a16:creationId xmlns:a16="http://schemas.microsoft.com/office/drawing/2014/main" id="{CE1C7C0F-5E2C-455B-AD5B-09D526A04C2C}"/>
              </a:ext>
            </a:extLst>
          </p:cNvPr>
          <p:cNvSpPr/>
          <p:nvPr/>
        </p:nvSpPr>
        <p:spPr>
          <a:xfrm>
            <a:off x="9869557" y="815009"/>
            <a:ext cx="526773" cy="452231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100FD82-026A-475B-AC12-9CD559E17269}"/>
              </a:ext>
            </a:extLst>
          </p:cNvPr>
          <p:cNvSpPr txBox="1"/>
          <p:nvPr/>
        </p:nvSpPr>
        <p:spPr>
          <a:xfrm>
            <a:off x="1073426" y="815009"/>
            <a:ext cx="464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CNN</a:t>
            </a:r>
            <a:r>
              <a:rPr lang="zh-TW" altLang="en-US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模型判別肺炎</a:t>
            </a:r>
            <a:r>
              <a:rPr lang="en-US" altLang="zh-TW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zh-TW" altLang="en-US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光影像</a:t>
            </a:r>
            <a:r>
              <a:rPr lang="en-US" altLang="zh-TW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Web</a:t>
            </a:r>
            <a:r>
              <a:rPr lang="zh-TW" altLang="en-US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平台系統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F3853110-3622-44FA-91D4-1D00F64B1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782" y="1660002"/>
            <a:ext cx="2242802" cy="2251809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E2FCA795-A65E-4904-B570-6435A5FB3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217" y="1660002"/>
            <a:ext cx="2242801" cy="2206916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38F314A-FD97-4292-A2F7-F3765E48FC5F}"/>
              </a:ext>
            </a:extLst>
          </p:cNvPr>
          <p:cNvSpPr/>
          <p:nvPr/>
        </p:nvSpPr>
        <p:spPr>
          <a:xfrm>
            <a:off x="4962939" y="4795375"/>
            <a:ext cx="2266122" cy="8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50A085B-05BB-41EF-9F8E-6DBB338389A3}"/>
              </a:ext>
            </a:extLst>
          </p:cNvPr>
          <p:cNvSpPr txBox="1"/>
          <p:nvPr/>
        </p:nvSpPr>
        <p:spPr>
          <a:xfrm>
            <a:off x="5154267" y="4939493"/>
            <a:ext cx="226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良惡程度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F48532A-1719-48C3-8AC0-65C0407A4692}"/>
              </a:ext>
            </a:extLst>
          </p:cNvPr>
          <p:cNvSpPr txBox="1"/>
          <p:nvPr/>
        </p:nvSpPr>
        <p:spPr>
          <a:xfrm>
            <a:off x="7308893" y="4909190"/>
            <a:ext cx="2117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96.1%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6687F61-05BC-46D5-AA50-41437A92725E}"/>
              </a:ext>
            </a:extLst>
          </p:cNvPr>
          <p:cNvSpPr/>
          <p:nvPr/>
        </p:nvSpPr>
        <p:spPr>
          <a:xfrm>
            <a:off x="8903025" y="4869721"/>
            <a:ext cx="1095740" cy="685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4367279-DC71-455F-B9C0-03076739C381}"/>
              </a:ext>
            </a:extLst>
          </p:cNvPr>
          <p:cNvSpPr txBox="1"/>
          <p:nvPr/>
        </p:nvSpPr>
        <p:spPr>
          <a:xfrm>
            <a:off x="9034670" y="4978962"/>
            <a:ext cx="834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重試</a:t>
            </a:r>
          </a:p>
        </p:txBody>
      </p:sp>
    </p:spTree>
    <p:extLst>
      <p:ext uri="{BB962C8B-B14F-4D97-AF65-F5344CB8AC3E}">
        <p14:creationId xmlns:p14="http://schemas.microsoft.com/office/powerpoint/2010/main" val="10876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74</Words>
  <Application>Microsoft Office PowerPoint</Application>
  <PresentationFormat>寬螢幕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明楷 沈</dc:creator>
  <cp:lastModifiedBy>明楷 沈</cp:lastModifiedBy>
  <cp:revision>70</cp:revision>
  <dcterms:created xsi:type="dcterms:W3CDTF">2021-04-15T11:28:19Z</dcterms:created>
  <dcterms:modified xsi:type="dcterms:W3CDTF">2021-04-15T15:58:32Z</dcterms:modified>
</cp:coreProperties>
</file>