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93B55-6373-4B13-9602-68379010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0585F7-B1A8-4AC2-9F91-9E5365E9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B5E0AF-F0AD-4A5B-9ECB-F7F2338B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DB8BA-4D0A-4B11-A8EE-CC1AC2B9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1F1E5-DD99-469E-BAA8-1B5DA90C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B774F-1A10-4CFE-BB6F-F7DBD0B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AF9E05-69E2-4CCF-BE5C-1ADF6D87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46C9D-A897-4AD0-8279-9A0978C4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C7364-C88D-4155-91BB-C605DB4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3E001-7BEF-4801-85A4-1A931CF5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3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0D5D5B-6081-4A41-A310-3CB197C68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D7DC14-DFC9-486A-93E7-B51213DD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FA873-4C25-4731-B539-FFA059C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2DAAD-12D5-40AC-AA65-BBAB498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5BFA1-E40C-4D9A-9AA2-28665017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0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AAFAA-C244-4236-B915-B7FDECE5E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Flask extends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ED729A-431F-46CA-9C2B-40812CB7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E91E28-05FA-433D-89F4-44780680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573992-FDDB-4C86-B3A4-028F052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6ACDF4-A7F6-479D-88AE-3D4E54C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0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C321C-86D5-4561-AE7D-A86401E4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92FC63-0A4B-4E0E-9A1E-E3303A7F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74E323-D66E-48CA-BE2E-CDC3473F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F04BEE-62AD-49B2-87C4-92DCD16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038F9-072D-47FE-A7B6-581A4944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1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993B2-4CC9-41A6-921B-C89D023F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CE2A3-047A-424F-85E2-6B7A1823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BE17E-8A65-4299-BE99-8E964F39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983442-6695-4844-96D7-38A81F4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BEEBB0-40D2-46BD-9B7B-6E16DC4C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87E51-097E-4AC4-AF53-E8D2DFDD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4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89803-B285-4EB1-BA80-D741B5C3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A1622-8ECF-4E5E-913D-2D2E1B66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650857-98B8-4E60-AB3B-0914E24F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11012B-D893-4402-8D9E-BA5D313A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5D2019-8ED5-45C4-B6A1-1CDF082D6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B081F4-0065-4987-A4D0-FC2736CF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9D54A9-EEED-4807-8F96-EB34D092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DDA03D-3579-4C3E-8851-283DEC3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88BCC-19E7-4DFC-BAE7-7643C24F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D2DC25-2B20-493B-A7BD-45E23DE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6E8B51-1ADB-4B4F-A1AF-499D372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42AA17-CA12-48B3-8B73-6ED756D5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2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DD6DD4-DF65-470D-9FC6-55488B91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4645AB-7454-42AC-B47B-B4833928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19A373-E4BD-4766-8756-642A35B3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6C3F9-6BE4-4285-BF33-75A6ED0A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4BE8E-56A4-4481-9604-A4E2BD8E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51C07-F213-4997-805E-96536DDD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A6BD75-9945-4528-A778-CADBAA8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9973DB-05BC-46B6-91CE-3897949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42A75-B2B2-420E-A914-4A65351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6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16816-3E57-4A9D-BAF1-8E4A009E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E82758-61E4-4ABA-8CBE-A4207342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233954-460D-4AA6-9FAE-BBEAE1BF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56197-FF58-4529-92BD-DFA0B79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505E8-1995-4546-9D83-067EEE03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B6F96-19DB-4517-8540-C113308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9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AFDCDC-E16A-480E-AC14-09BA3F38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12DB0-0A6C-47AA-8418-5031DD5E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88EAE1-96D4-42A2-B743-067BB235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C331-AE23-4205-A1F6-1241400C7F46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B6B89-615E-40C1-BE6C-834AF52E7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CF94F-E15C-47AE-AA9F-E6E18C46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3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5.hexschool.com/docs/5.0/components/navba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FEE5E-BDD7-4864-B23E-8E5B546D3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模型判別肺炎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光影像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b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寒假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6FBE2-0CD1-42D1-93A4-44B7622A6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5400" dirty="0">
                <a:solidFill>
                  <a:schemeClr val="accent4">
                    <a:lumMod val="75000"/>
                  </a:schemeClr>
                </a:solidFill>
              </a:rPr>
              <a:t>Flask extends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沈明楷</a:t>
            </a:r>
          </a:p>
        </p:txBody>
      </p:sp>
    </p:spTree>
    <p:extLst>
      <p:ext uri="{BB962C8B-B14F-4D97-AF65-F5344CB8AC3E}">
        <p14:creationId xmlns:p14="http://schemas.microsoft.com/office/powerpoint/2010/main" val="207161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7D4D6-3980-418B-878A-F86F16EE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query.html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也繼承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home.html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navbar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DFE3F0-1694-4714-BA90-A11DF8852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8" y="1825625"/>
            <a:ext cx="8103364" cy="4351338"/>
          </a:xfrm>
        </p:spPr>
      </p:pic>
    </p:spTree>
    <p:extLst>
      <p:ext uri="{BB962C8B-B14F-4D97-AF65-F5344CB8AC3E}">
        <p14:creationId xmlns:p14="http://schemas.microsoft.com/office/powerpoint/2010/main" val="37329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056C0-E608-40D8-9168-B8032314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34794-E34D-4365-AC90-66D33E51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基本上來說，就是在</a:t>
            </a:r>
            <a:r>
              <a:rPr lang="en-US" altLang="zh-TW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的地方挖了個洞，預留一個空位，等之後套用這個樣板的頁面就可以填上。這就是 </a:t>
            </a:r>
            <a:r>
              <a:rPr lang="en-US" altLang="zh-TW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Jinja2 </a:t>
            </a:r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運作的方式</a:t>
            </a:r>
            <a:endParaRPr lang="en-US" altLang="zh-TW" sz="36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navbar</a:t>
            </a:r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需要做修改，只需要更改</a:t>
            </a:r>
            <a:r>
              <a:rPr lang="en-US" altLang="zh-TW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home.html(</a:t>
            </a:r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父模板</a:t>
            </a:r>
            <a:r>
              <a:rPr lang="en-US" altLang="zh-TW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，重新上傳之後全部只要有</a:t>
            </a:r>
            <a:r>
              <a:rPr lang="en-US" altLang="zh-TW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extends</a:t>
            </a:r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的子模板就會繼承父模板了</a:t>
            </a:r>
            <a:r>
              <a:rPr lang="en-US" altLang="zh-TW" sz="36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891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CDCB1-5085-4BD0-BEA0-92DC8EB4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Navbar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導覽列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74B2A4-CA2C-4A70-99A6-EA94FF48B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  <p:sp>
        <p:nvSpPr>
          <p:cNvPr id="7" name="文字方塊 6">
            <a:hlinkClick r:id="rId3"/>
            <a:extLst>
              <a:ext uri="{FF2B5EF4-FFF2-40B4-BE49-F238E27FC236}">
                <a16:creationId xmlns:a16="http://schemas.microsoft.com/office/drawing/2014/main" id="{5BD5CA93-3CC7-4F97-B440-32B64BB51F62}"/>
              </a:ext>
            </a:extLst>
          </p:cNvPr>
          <p:cNvSpPr txBox="1"/>
          <p:nvPr/>
        </p:nvSpPr>
        <p:spPr>
          <a:xfrm>
            <a:off x="5541886" y="6380345"/>
            <a:ext cx="6727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https://bootstrap5.hexschool.com/docs/5.0/components/navbar/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73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18ECC8-B962-464A-B1E8-A56F7F2B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51" t="2049" r="13706" b="2233"/>
          <a:stretch/>
        </p:blipFill>
        <p:spPr>
          <a:xfrm>
            <a:off x="5637320" y="683581"/>
            <a:ext cx="6409678" cy="5708342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65A2C67-3F30-4523-A6E0-1FDC1D46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Block 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定義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A2E53-F41C-4BDA-BCF6-50AF99955F07}"/>
              </a:ext>
            </a:extLst>
          </p:cNvPr>
          <p:cNvSpPr/>
          <p:nvPr/>
        </p:nvSpPr>
        <p:spPr>
          <a:xfrm>
            <a:off x="6569476" y="1154097"/>
            <a:ext cx="355107" cy="18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73ADFD-A980-427A-B0AE-C2C83FD6B8A2}"/>
              </a:ext>
            </a:extLst>
          </p:cNvPr>
          <p:cNvSpPr txBox="1"/>
          <p:nvPr/>
        </p:nvSpPr>
        <p:spPr>
          <a:xfrm>
            <a:off x="190499" y="2083577"/>
            <a:ext cx="5224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{% block content %}{%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endblock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%}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放父樣板所沒有的內容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CBD880-C514-4470-A652-C7BA87C617FA}"/>
              </a:ext>
            </a:extLst>
          </p:cNvPr>
          <p:cNvSpPr txBox="1"/>
          <p:nvPr/>
        </p:nvSpPr>
        <p:spPr>
          <a:xfrm>
            <a:off x="190499" y="3105834"/>
            <a:ext cx="4994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區塊是子樣板的關鍵字，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是子範本本體的名稱。同一個頁面中，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的名稱不可以一樣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09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BEEE7-193C-4AE1-9C89-FE5B448B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home.html(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父樣板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EC6166-6CDB-44A9-9692-5CEE3233B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589" y="1825625"/>
            <a:ext cx="7780822" cy="4351338"/>
          </a:xfrm>
        </p:spPr>
      </p:pic>
    </p:spTree>
    <p:extLst>
      <p:ext uri="{BB962C8B-B14F-4D97-AF65-F5344CB8AC3E}">
        <p14:creationId xmlns:p14="http://schemas.microsoft.com/office/powerpoint/2010/main" val="134003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AB887-4148-4CA3-A71B-53579B01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upload.html-1 (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子樣板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D0365DE-98DA-445A-9AA0-04174ACBF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56" y="1825625"/>
            <a:ext cx="9028888" cy="4351338"/>
          </a:xfrm>
        </p:spPr>
      </p:pic>
    </p:spTree>
    <p:extLst>
      <p:ext uri="{BB962C8B-B14F-4D97-AF65-F5344CB8AC3E}">
        <p14:creationId xmlns:p14="http://schemas.microsoft.com/office/powerpoint/2010/main" val="91302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9026C-6C6E-417A-873D-DCAED78F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upload.html-2 (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子樣板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E0A03A3-84EE-47DF-828F-8E041BE1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746" y="1825625"/>
            <a:ext cx="7930507" cy="4351338"/>
          </a:xfrm>
        </p:spPr>
      </p:pic>
    </p:spTree>
    <p:extLst>
      <p:ext uri="{BB962C8B-B14F-4D97-AF65-F5344CB8AC3E}">
        <p14:creationId xmlns:p14="http://schemas.microsoft.com/office/powerpoint/2010/main" val="132986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83549-EB84-48FD-AB40-6E7644C9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upload.html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已繼承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home.html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navbar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59E10E-811E-41D0-AD6F-9DC5D295F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8" y="1825625"/>
            <a:ext cx="8103364" cy="4351338"/>
          </a:xfrm>
        </p:spPr>
      </p:pic>
    </p:spTree>
    <p:extLst>
      <p:ext uri="{BB962C8B-B14F-4D97-AF65-F5344CB8AC3E}">
        <p14:creationId xmlns:p14="http://schemas.microsoft.com/office/powerpoint/2010/main" val="424923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54274-D21F-4EC6-8DC5-575C67A9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query.html-1 (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子樣板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53AD01-B26B-4749-88C2-C33CBFA6C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055" y="1825625"/>
            <a:ext cx="8821890" cy="4351338"/>
          </a:xfrm>
        </p:spPr>
      </p:pic>
    </p:spTree>
    <p:extLst>
      <p:ext uri="{BB962C8B-B14F-4D97-AF65-F5344CB8AC3E}">
        <p14:creationId xmlns:p14="http://schemas.microsoft.com/office/powerpoint/2010/main" val="68230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15098-FCA8-4BDB-813D-14E65DBD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query.html-2 (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子樣板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CD6CF8-7704-4E36-83FF-0A38DBE07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537" y="1825625"/>
            <a:ext cx="9216925" cy="4351338"/>
          </a:xfrm>
        </p:spPr>
      </p:pic>
    </p:spTree>
    <p:extLst>
      <p:ext uri="{BB962C8B-B14F-4D97-AF65-F5344CB8AC3E}">
        <p14:creationId xmlns:p14="http://schemas.microsoft.com/office/powerpoint/2010/main" val="321975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213</Words>
  <Application>Microsoft Office PowerPoint</Application>
  <PresentationFormat>寬螢幕</PresentationFormat>
  <Paragraphs>20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Office 佈景主題</vt:lpstr>
      <vt:lpstr>CNN模型判別肺炎X光影像Web系統 寒假demo</vt:lpstr>
      <vt:lpstr>Navbar導覽列</vt:lpstr>
      <vt:lpstr>Block 定義</vt:lpstr>
      <vt:lpstr>home.html(父樣板)</vt:lpstr>
      <vt:lpstr>upload.html-1 (子樣板)</vt:lpstr>
      <vt:lpstr>upload.html-2 (子樣板)</vt:lpstr>
      <vt:lpstr>upload.html已繼承home.html的navbar</vt:lpstr>
      <vt:lpstr>query.html-1 (子樣板)</vt:lpstr>
      <vt:lpstr>query.html-2 (子樣板)</vt:lpstr>
      <vt:lpstr>query.html也繼承home.html的navbar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CNN模型判別肺炎X光影像Web系統 寒假demo</dc:title>
  <dc:creator>明楷 沈</dc:creator>
  <cp:lastModifiedBy>明楷 沈</cp:lastModifiedBy>
  <cp:revision>16</cp:revision>
  <dcterms:created xsi:type="dcterms:W3CDTF">2022-01-14T04:36:51Z</dcterms:created>
  <dcterms:modified xsi:type="dcterms:W3CDTF">2022-01-14T05:41:04Z</dcterms:modified>
</cp:coreProperties>
</file>