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  <p:sldId id="261" r:id="rId9"/>
    <p:sldId id="265" r:id="rId10"/>
    <p:sldId id="266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1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B93B55-6373-4B13-9602-683790103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00585F7-B1A8-4AC2-9F91-9E5365E9E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B5E0AF-F0AD-4A5B-9ECB-F7F2338B3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331-AE23-4205-A1F6-1241400C7F46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9DB8BA-4D0A-4B11-A8EE-CC1AC2B93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F1F1E5-DD99-469E-BAA8-1B5DA90C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EA3-F183-449F-AF01-B7F459680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044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5B774F-1A10-4CFE-BB6F-F7DBD0B5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AF9E05-69E2-4CCF-BE5C-1ADF6D872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346C9D-A897-4AD0-8279-9A0978C4C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331-AE23-4205-A1F6-1241400C7F46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8C7364-C88D-4155-91BB-C605DB41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B3E001-7BEF-4801-85A4-1A931CF5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EA3-F183-449F-AF01-B7F459680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36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10D5D5B-6081-4A41-A310-3CB197C68C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0D7DC14-DFC9-486A-93E7-B51213DD7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CFA873-4C25-4731-B539-FFA059C4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331-AE23-4205-A1F6-1241400C7F46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12DAAD-12D5-40AC-AA65-BBAB4989D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85BFA1-E40C-4D9A-9AA2-286650172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EA3-F183-449F-AF01-B7F459680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50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3AAFAA-C244-4236-B915-B7FDECE5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ED729A-431F-46CA-9C2B-40812CB78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6E91E28-05FA-433D-89F4-44780680F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331-AE23-4205-A1F6-1241400C7F46}" type="datetimeFigureOut">
              <a:rPr lang="zh-TW" altLang="en-US" smtClean="0"/>
              <a:t>2022/1/18</a:t>
            </a:fld>
            <a:endParaRPr lang="zh-TW" alt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2573992-FDDB-4C86-B3A4-028F052F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06ACDF4-A7F6-479D-88AE-3D4E54C1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EA3-F183-449F-AF01-B7F459680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05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3C321C-86D5-4561-AE7D-A86401E4A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92FC63-0A4B-4E0E-9A1E-E3303A7FE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74E323-D66E-48CA-BE2E-CDC3473F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331-AE23-4205-A1F6-1241400C7F46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F04BEE-62AD-49B2-87C4-92DCD166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A038F9-072D-47FE-A7B6-581A4944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EA3-F183-449F-AF01-B7F459680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112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8993B2-4CC9-41A6-921B-C89D023F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9CE2A3-047A-424F-85E2-6B7A18234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6BE17E-8A65-4299-BE99-8E964F39D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983442-6695-4844-96D7-38A81F4F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331-AE23-4205-A1F6-1241400C7F46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BEEBB0-40D2-46BD-9B7B-6E16DC4C2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D87E51-097E-4AC4-AF53-E8D2DFDD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EA3-F183-449F-AF01-B7F459680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44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189803-B285-4EB1-BA80-D741B5C35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3A1622-8ECF-4E5E-913D-2D2E1B666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4650857-98B8-4E60-AB3B-0914E24F8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611012B-D893-4402-8D9E-BA5D313A9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B5D2019-8ED5-45C4-B6A1-1CDF082D6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1B081F4-0065-4987-A4D0-FC2736CFA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331-AE23-4205-A1F6-1241400C7F46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59D54A9-EEED-4807-8F96-EB34D0926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EDDA03D-3579-4C3E-8851-283DEC30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EA3-F183-449F-AF01-B7F459680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169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D88BCC-19E7-4DFC-BAE7-7643C24FA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5D2DC25-2B20-493B-A7BD-45E23DE0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331-AE23-4205-A1F6-1241400C7F46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46E8B51-1ADB-4B4F-A1AF-499D372E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142AA17-CA12-48B3-8B73-6ED756D5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EA3-F183-449F-AF01-B7F459680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20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3DD6DD4-DF65-470D-9FC6-55488B91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331-AE23-4205-A1F6-1241400C7F46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34645AB-7454-42AC-B47B-B4833928C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19A373-E4BD-4766-8756-642A35B30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EA3-F183-449F-AF01-B7F459680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69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6C3F9-6BE4-4285-BF33-75A6ED0A7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4BE8E-56A4-4481-9604-A4E2BD8E9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5051C07-F213-4997-805E-96536DDD6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4A6BD75-9945-4528-A778-CADBAA853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331-AE23-4205-A1F6-1241400C7F46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9973DB-05BC-46B6-91CE-38979495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542A75-B2B2-420E-A914-4A6535107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EA3-F183-449F-AF01-B7F459680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69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716816-3E57-4A9D-BAF1-8E4A009EF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8E82758-61E4-4ABA-8CBE-A4207342C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E233954-460D-4AA6-9FAE-BBEAE1BF1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3456197-FF58-4529-92BD-DFA0B79E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331-AE23-4205-A1F6-1241400C7F46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7505E8-1995-4546-9D83-067EEE030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5B6F96-19DB-4517-8540-C1133080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EA3-F183-449F-AF01-B7F459680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891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1AFDCDC-E16A-480E-AC14-09BA3F381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612DB0-0A6C-47AA-8418-5031DD5E5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88EAE1-96D4-42A2-B743-067BB2353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BC331-AE23-4205-A1F6-1241400C7F46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2B6B89-615E-40C1-BE6C-834AF52E7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BCF94F-E15C-47AE-AA9F-E6E18C464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F7EA3-F183-449F-AF01-B7F459680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73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2FEE5E-BDD7-4864-B23E-8E5B546D3F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zh-TW" altLang="en-US" sz="4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模型判別肺炎</a:t>
            </a:r>
            <a:r>
              <a:rPr lang="en-US" altLang="zh-TW" sz="4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4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光影像</a:t>
            </a:r>
            <a:r>
              <a:rPr lang="en-US" altLang="zh-TW" sz="4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sz="4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br>
              <a:rPr lang="en-US" altLang="zh-TW" sz="4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寒假</a:t>
            </a:r>
            <a:r>
              <a:rPr lang="en-US" altLang="zh-TW" sz="4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sz="4000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06FBE2-0CD1-42D1-93A4-44B7622A6B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5400" dirty="0">
                <a:solidFill>
                  <a:schemeClr val="accent4">
                    <a:lumMod val="75000"/>
                  </a:schemeClr>
                </a:solidFill>
              </a:rPr>
              <a:t>Flask package structure</a:t>
            </a: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資工四</a:t>
            </a: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沈明楷</a:t>
            </a:r>
          </a:p>
        </p:txBody>
      </p:sp>
    </p:spTree>
    <p:extLst>
      <p:ext uri="{BB962C8B-B14F-4D97-AF65-F5344CB8AC3E}">
        <p14:creationId xmlns:p14="http://schemas.microsoft.com/office/powerpoint/2010/main" val="2071610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EA475B-73B5-4790-8D6D-C51F27AAE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models.py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354E88E-B806-4520-AC78-79104CFBF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9701" y="1825625"/>
            <a:ext cx="7372598" cy="4351338"/>
          </a:xfrm>
        </p:spPr>
      </p:pic>
    </p:spTree>
    <p:extLst>
      <p:ext uri="{BB962C8B-B14F-4D97-AF65-F5344CB8AC3E}">
        <p14:creationId xmlns:p14="http://schemas.microsoft.com/office/powerpoint/2010/main" val="1776035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753DDD-670F-40E7-A544-3A4674013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__init__.py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0D50070-F01E-44F3-B969-CEA9BFAD2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45600"/>
            <a:ext cx="10515600" cy="3711388"/>
          </a:xfrm>
        </p:spPr>
      </p:pic>
    </p:spTree>
    <p:extLst>
      <p:ext uri="{BB962C8B-B14F-4D97-AF65-F5344CB8AC3E}">
        <p14:creationId xmlns:p14="http://schemas.microsoft.com/office/powerpoint/2010/main" val="263328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01CA2F-09D2-422D-A128-231BC724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routes.py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6F3C0CC-B1C2-4CF5-8BC4-F124A6BD8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08" r="48574" b="-408"/>
          <a:stretch/>
        </p:blipFill>
        <p:spPr>
          <a:xfrm>
            <a:off x="505449" y="1690688"/>
            <a:ext cx="4270739" cy="435133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7FACE20-06AA-4207-83A0-D4675615B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913" y="2039079"/>
            <a:ext cx="6006436" cy="391061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865FAB6-A2D2-4329-B29D-87D39283A505}"/>
              </a:ext>
            </a:extLst>
          </p:cNvPr>
          <p:cNvSpPr txBox="1"/>
          <p:nvPr/>
        </p:nvSpPr>
        <p:spPr>
          <a:xfrm>
            <a:off x="2121763" y="6150176"/>
            <a:ext cx="229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上半部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C78D8C7-0769-4923-816A-4DA5B5252F7B}"/>
              </a:ext>
            </a:extLst>
          </p:cNvPr>
          <p:cNvSpPr txBox="1"/>
          <p:nvPr/>
        </p:nvSpPr>
        <p:spPr>
          <a:xfrm>
            <a:off x="8053525" y="6150176"/>
            <a:ext cx="229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下半部</a:t>
            </a:r>
          </a:p>
        </p:txBody>
      </p:sp>
    </p:spTree>
    <p:extLst>
      <p:ext uri="{BB962C8B-B14F-4D97-AF65-F5344CB8AC3E}">
        <p14:creationId xmlns:p14="http://schemas.microsoft.com/office/powerpoint/2010/main" val="1326153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01CA2F-09D2-422D-A128-231BC724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查看結構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E509A34-6691-4BAB-AF2B-5B36426F9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9912" y="3082131"/>
            <a:ext cx="5972175" cy="1838325"/>
          </a:xfrm>
        </p:spPr>
      </p:pic>
    </p:spTree>
    <p:extLst>
      <p:ext uri="{BB962C8B-B14F-4D97-AF65-F5344CB8AC3E}">
        <p14:creationId xmlns:p14="http://schemas.microsoft.com/office/powerpoint/2010/main" val="72729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E0B38F-F7EE-4E62-96C8-F2A6E942A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0766EC5-CA9A-4023-8CAE-4A117200A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9900" y="2653506"/>
            <a:ext cx="6172200" cy="2695575"/>
          </a:xfrm>
        </p:spPr>
      </p:pic>
    </p:spTree>
    <p:extLst>
      <p:ext uri="{BB962C8B-B14F-4D97-AF65-F5344CB8AC3E}">
        <p14:creationId xmlns:p14="http://schemas.microsoft.com/office/powerpoint/2010/main" val="346713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940FE8-D919-45A2-A68B-7FD8D28C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下載李老師</a:t>
            </a:r>
            <a:r>
              <a:rPr lang="en-US" altLang="zh-TW" dirty="0"/>
              <a:t>flask Test</a:t>
            </a:r>
            <a:r>
              <a:rPr lang="zh-TW" altLang="en-US" dirty="0"/>
              <a:t>檔案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B7A2833-A81D-4D78-A18E-8A06ABEC5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2779" y="1825625"/>
            <a:ext cx="6366441" cy="4351338"/>
          </a:xfrm>
        </p:spPr>
      </p:pic>
    </p:spTree>
    <p:extLst>
      <p:ext uri="{BB962C8B-B14F-4D97-AF65-F5344CB8AC3E}">
        <p14:creationId xmlns:p14="http://schemas.microsoft.com/office/powerpoint/2010/main" val="2678994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5F8A24-C316-49E7-AC78-C48686DC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/>
              <a:t>flaskblog.py</a:t>
            </a:r>
            <a:r>
              <a:rPr lang="zh-TW" altLang="en-US" dirty="0"/>
              <a:t>的</a:t>
            </a:r>
            <a:r>
              <a:rPr lang="en-US" altLang="zh-TW" dirty="0" err="1"/>
              <a:t>db</a:t>
            </a:r>
            <a:r>
              <a:rPr lang="zh-TW" altLang="en-US" dirty="0"/>
              <a:t>設置剪下貼到自己新增的</a:t>
            </a:r>
            <a:r>
              <a:rPr lang="en-US" altLang="zh-TW" dirty="0"/>
              <a:t>models.py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32E03CA-BA93-41BE-9C61-BA30FD639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2485" y="1921067"/>
            <a:ext cx="5987030" cy="4328372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ED1275C-E734-47A8-B3BD-249778D86AC6}"/>
              </a:ext>
            </a:extLst>
          </p:cNvPr>
          <p:cNvSpPr/>
          <p:nvPr/>
        </p:nvSpPr>
        <p:spPr>
          <a:xfrm>
            <a:off x="4544876" y="3318092"/>
            <a:ext cx="3102247" cy="21380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902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433B3C-237D-4EFD-91F1-8A3C402D2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models.py</a:t>
            </a:r>
            <a:r>
              <a:rPr lang="zh-TW" altLang="en-US" dirty="0"/>
              <a:t>新增紅框處的</a:t>
            </a:r>
            <a:r>
              <a:rPr lang="en-US" altLang="zh-TW" dirty="0"/>
              <a:t>import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3778766-0F3F-4DAC-872B-F76175AAA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1807" y="1834502"/>
            <a:ext cx="6366142" cy="4774607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330C1C4-D222-4BA9-8C01-C4BA674C3DA7}"/>
              </a:ext>
            </a:extLst>
          </p:cNvPr>
          <p:cNvSpPr/>
          <p:nvPr/>
        </p:nvSpPr>
        <p:spPr>
          <a:xfrm>
            <a:off x="4696287" y="2352583"/>
            <a:ext cx="1606859" cy="2929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895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4CE701-36B6-4E40-8383-59AB62B73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37777" cy="1325563"/>
          </a:xfrm>
        </p:spPr>
        <p:txBody>
          <a:bodyPr/>
          <a:lstStyle/>
          <a:p>
            <a:r>
              <a:rPr lang="en-US" altLang="zh-TW" dirty="0"/>
              <a:t>Flaskblog.py </a:t>
            </a:r>
            <a:r>
              <a:rPr lang="zh-TW" altLang="en-US" dirty="0"/>
              <a:t>從</a:t>
            </a:r>
            <a:r>
              <a:rPr lang="en-US" altLang="zh-TW" dirty="0"/>
              <a:t>models</a:t>
            </a:r>
            <a:r>
              <a:rPr lang="zh-TW" altLang="en-US" dirty="0"/>
              <a:t> </a:t>
            </a:r>
            <a:r>
              <a:rPr lang="en-US" altLang="zh-TW" dirty="0"/>
              <a:t>import</a:t>
            </a:r>
            <a:r>
              <a:rPr lang="zh-TW" altLang="en-US" dirty="0"/>
              <a:t> </a:t>
            </a:r>
            <a:r>
              <a:rPr lang="en-US" altLang="zh-TW" dirty="0" err="1"/>
              <a:t>User,Post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334B45E-2499-4EA7-BB79-61A9FDBBB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A1C48AE-D79A-454C-BB8B-2C557955A287}"/>
              </a:ext>
            </a:extLst>
          </p:cNvPr>
          <p:cNvSpPr/>
          <p:nvPr/>
        </p:nvSpPr>
        <p:spPr>
          <a:xfrm>
            <a:off x="4793942" y="3240350"/>
            <a:ext cx="1429305" cy="124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748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9320A5-6027-40C6-8B9F-4D9539D7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From </a:t>
            </a:r>
            <a:r>
              <a:rPr lang="en-US" altLang="zh-TW" dirty="0" err="1"/>
              <a:t>flaskblog</a:t>
            </a:r>
            <a:r>
              <a:rPr lang="en-US" altLang="zh-TW" dirty="0"/>
              <a:t> </a:t>
            </a:r>
            <a:r>
              <a:rPr lang="zh-TW" altLang="en-US" dirty="0"/>
              <a:t>改成 </a:t>
            </a:r>
            <a:r>
              <a:rPr lang="en-US" altLang="zh-TW" dirty="0"/>
              <a:t>__main__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8B815BC-1CD5-455B-BA84-2FE932681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63" r="14796" b="76832"/>
          <a:stretch/>
        </p:blipFill>
        <p:spPr>
          <a:xfrm>
            <a:off x="2399828" y="3041866"/>
            <a:ext cx="6646518" cy="1015229"/>
          </a:xfrm>
        </p:spPr>
      </p:pic>
    </p:spTree>
    <p:extLst>
      <p:ext uri="{BB962C8B-B14F-4D97-AF65-F5344CB8AC3E}">
        <p14:creationId xmlns:p14="http://schemas.microsoft.com/office/powerpoint/2010/main" val="3569944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A08CD8-2A1F-45C3-858A-220E36DE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</a:t>
            </a:r>
            <a:r>
              <a:rPr lang="en-US" altLang="zh-TW" dirty="0"/>
              <a:t>__init__.py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6F2FF77-A72E-414A-8535-950D0167A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0531" y="1825625"/>
            <a:ext cx="6430938" cy="4351338"/>
          </a:xfrm>
        </p:spPr>
      </p:pic>
    </p:spTree>
    <p:extLst>
      <p:ext uri="{BB962C8B-B14F-4D97-AF65-F5344CB8AC3E}">
        <p14:creationId xmlns:p14="http://schemas.microsoft.com/office/powerpoint/2010/main" val="1333130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4D7E1C-2CB9-4964-BA52-C1B847DC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run.py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56C4B97A-F4DB-47E3-BEE4-03ACC762A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09470"/>
            <a:ext cx="10515600" cy="3383648"/>
          </a:xfrm>
        </p:spPr>
      </p:pic>
    </p:spTree>
    <p:extLst>
      <p:ext uri="{BB962C8B-B14F-4D97-AF65-F5344CB8AC3E}">
        <p14:creationId xmlns:p14="http://schemas.microsoft.com/office/powerpoint/2010/main" val="3733393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90</Words>
  <Application>Microsoft Office PowerPoint</Application>
  <PresentationFormat>寬螢幕</PresentationFormat>
  <Paragraphs>17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微軟正黑體</vt:lpstr>
      <vt:lpstr>Arial</vt:lpstr>
      <vt:lpstr>Calibri</vt:lpstr>
      <vt:lpstr>Calibri Light</vt:lpstr>
      <vt:lpstr>Office 佈景主題</vt:lpstr>
      <vt:lpstr>CNN模型判別肺炎X光影像Web系統 寒假demo</vt:lpstr>
      <vt:lpstr>PowerPoint 簡報</vt:lpstr>
      <vt:lpstr>下載李老師flask Test檔案</vt:lpstr>
      <vt:lpstr>將flaskblog.py的db設置剪下貼到自己新增的models.py</vt:lpstr>
      <vt:lpstr>models.py新增紅框處的import</vt:lpstr>
      <vt:lpstr>Flaskblog.py 從models import User,Post</vt:lpstr>
      <vt:lpstr>From flaskblog 改成 __main__</vt:lpstr>
      <vt:lpstr>新增__init__.py</vt:lpstr>
      <vt:lpstr>run.py</vt:lpstr>
      <vt:lpstr>models.py</vt:lpstr>
      <vt:lpstr>__init__.py</vt:lpstr>
      <vt:lpstr>routes.py</vt:lpstr>
      <vt:lpstr>查看結構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CNN模型判別肺炎X光影像Web系統 寒假demo</dc:title>
  <dc:creator>明楷 沈</dc:creator>
  <cp:lastModifiedBy>明楷 沈</cp:lastModifiedBy>
  <cp:revision>45</cp:revision>
  <dcterms:created xsi:type="dcterms:W3CDTF">2022-01-14T04:36:51Z</dcterms:created>
  <dcterms:modified xsi:type="dcterms:W3CDTF">2022-01-18T07:09:04Z</dcterms:modified>
</cp:coreProperties>
</file>