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3B55-6373-4B13-9602-6837901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585F7-B1A8-4AC2-9F91-9E5365E9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5E0AF-F0AD-4A5B-9ECB-F7F2338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DB8BA-4D0A-4B11-A8EE-CC1AC2B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F1E5-DD99-469E-BAA8-1B5DA90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B774F-1A10-4CFE-BB6F-F7DBD0B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9E05-69E2-4CCF-BE5C-1ADF6D87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46C9D-A897-4AD0-8279-9A0978C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C7364-C88D-4155-91BB-C605DB4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3E001-7BEF-4801-85A4-1A931C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D5D5B-6081-4A41-A310-3CB197C6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7DC14-DFC9-486A-93E7-B51213D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FA873-4C25-4731-B539-FFA059C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DAAD-12D5-40AC-AA65-BBAB498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BFA1-E40C-4D9A-9AA2-2866501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AFAA-C244-4236-B915-B7FDECE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D729A-431F-46CA-9C2B-40812CB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E91E28-05FA-433D-89F4-4478068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73992-FDDB-4C86-B3A4-028F052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ACDF4-A7F6-479D-88AE-3D4E54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C321C-86D5-4561-AE7D-A86401E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92FC63-0A4B-4E0E-9A1E-E3303A7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E323-D66E-48CA-BE2E-CDC3473F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4BEE-62AD-49B2-87C4-92DCD16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038F9-072D-47FE-A7B6-581A494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93B2-4CC9-41A6-921B-C89D02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E2A3-047A-424F-85E2-6B7A1823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BE17E-8A65-4299-BE99-8E964F39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83442-6695-4844-96D7-38A81F4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EEBB0-40D2-46BD-9B7B-6E16DC4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87E51-097E-4AC4-AF53-E8D2DFD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9803-B285-4EB1-BA80-D741B5C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A1622-8ECF-4E5E-913D-2D2E1B6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50857-98B8-4E60-AB3B-0914E24F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11012B-D893-4402-8D9E-BA5D313A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D2019-8ED5-45C4-B6A1-1CDF082D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081F4-0065-4987-A4D0-FC2736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D54A9-EEED-4807-8F96-EB34D09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DA03D-3579-4C3E-8851-283DEC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8BCC-19E7-4DFC-BAE7-7643C24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2DC25-2B20-493B-A7BD-45E23DE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6E8B51-1ADB-4B4F-A1AF-499D37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2AA17-CA12-48B3-8B73-6ED756D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2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DD6DD4-DF65-470D-9FC6-55488B9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4645AB-7454-42AC-B47B-B483392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9A373-E4BD-4766-8756-642A35B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C3F9-6BE4-4285-BF33-75A6ED0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4BE8E-56A4-4481-9604-A4E2BD8E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51C07-F213-4997-805E-96536DD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BD75-9945-4528-A778-CADBAA8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973DB-05BC-46B6-91CE-3897949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42A75-B2B2-420E-A914-4A6535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6816-3E57-4A9D-BAF1-8E4A009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82758-61E4-4ABA-8CBE-A4207342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33954-460D-4AA6-9FAE-BBEAE1BF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56197-FF58-4529-92BD-DFA0B79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505E8-1995-4546-9D83-067EEE0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B6F96-19DB-4517-8540-C113308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AFDCDC-E16A-480E-AC14-09BA3F3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12DB0-0A6C-47AA-8418-5031DD5E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8EAE1-96D4-42A2-B743-067BB235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331-AE23-4205-A1F6-1241400C7F46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B6B89-615E-40C1-BE6C-834AF52E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F94F-E15C-47AE-AA9F-E6E18C46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EE5E-BDD7-4864-B23E-8E5B546D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模型判別肺炎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光影像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b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6FBE2-0CD1-42D1-93A4-44B7622A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5400" dirty="0">
                <a:solidFill>
                  <a:schemeClr val="accent4">
                    <a:lumMod val="75000"/>
                  </a:schemeClr>
                </a:solidFill>
              </a:rPr>
              <a:t>Flask database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2071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795F-AF66-4CED-B850-88BA3528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0CE00-2A06-44B5-8738-B675CF3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db.drop_all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表示刪除資料庫中的所有的表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的物件時直接利用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backref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屬性設置關聯之後寫入資料庫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透過參數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lazy='dynamic'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SQLAlchemy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在搜尋關聯資料的時候保留物件狀態</a:t>
            </a:r>
          </a:p>
        </p:txBody>
      </p:sp>
    </p:spTree>
    <p:extLst>
      <p:ext uri="{BB962C8B-B14F-4D97-AF65-F5344CB8AC3E}">
        <p14:creationId xmlns:p14="http://schemas.microsoft.com/office/powerpoint/2010/main" val="360374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0D22-014A-4E8D-BB04-291E9C1F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程式碼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7234E3-F28E-4B2C-AE5A-784A3BD7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86" y="1690688"/>
            <a:ext cx="9169228" cy="4923686"/>
          </a:xfrm>
        </p:spPr>
      </p:pic>
    </p:spTree>
    <p:extLst>
      <p:ext uri="{BB962C8B-B14F-4D97-AF65-F5344CB8AC3E}">
        <p14:creationId xmlns:p14="http://schemas.microsoft.com/office/powerpoint/2010/main" val="14141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72B00-6BB0-4221-B7DF-DA87775E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/>
              <a:t>cmd</a:t>
            </a:r>
            <a:r>
              <a:rPr lang="zh-TW" altLang="en-US" dirty="0"/>
              <a:t>進到目錄底下執行新增</a:t>
            </a:r>
            <a:r>
              <a:rPr lang="en-US" altLang="zh-TW" dirty="0"/>
              <a:t>table user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451C0-8638-43CE-8D0E-7A711ADB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442" y="1690688"/>
            <a:ext cx="9022097" cy="5047463"/>
          </a:xfrm>
        </p:spPr>
      </p:pic>
    </p:spTree>
    <p:extLst>
      <p:ext uri="{BB962C8B-B14F-4D97-AF65-F5344CB8AC3E}">
        <p14:creationId xmlns:p14="http://schemas.microsoft.com/office/powerpoint/2010/main" val="157468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C9653-2EC9-4C14-8C86-74BF690B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SQLite</a:t>
            </a:r>
            <a:r>
              <a:rPr lang="zh-TW" altLang="en-US" dirty="0"/>
              <a:t>小工具查看是否有新增使用者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AD876E-8177-4B38-BAF5-3C7FDF85D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279" y="1825625"/>
            <a:ext cx="7577442" cy="4351338"/>
          </a:xfrm>
        </p:spPr>
      </p:pic>
    </p:spTree>
    <p:extLst>
      <p:ext uri="{BB962C8B-B14F-4D97-AF65-F5344CB8AC3E}">
        <p14:creationId xmlns:p14="http://schemas.microsoft.com/office/powerpoint/2010/main" val="220207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0B335-1A4C-4B37-8294-00C1B025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User</a:t>
            </a:r>
            <a:r>
              <a:rPr lang="zh-TW" altLang="en-US" dirty="0"/>
              <a:t>建立</a:t>
            </a:r>
            <a:r>
              <a:rPr lang="en-US" altLang="zh-TW" dirty="0"/>
              <a:t>-Query filter &amp; </a:t>
            </a:r>
            <a:r>
              <a:rPr lang="en-US" altLang="zh-TW" dirty="0" err="1"/>
              <a:t>filter_by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E8FA8-FAD4-4A3A-A349-8A0A2A1B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50" y="1921376"/>
            <a:ext cx="9077325" cy="22955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5CC4AA-4FF4-46A3-ADDE-3986CFE0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50" y="4721225"/>
            <a:ext cx="5514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90AC4-A332-4560-8D04-FDD04C0B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table post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7F69A4-1582-4879-AADF-E7B727DF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90" y="3530685"/>
            <a:ext cx="7981950" cy="1047750"/>
          </a:xfrm>
        </p:spPr>
      </p:pic>
    </p:spTree>
    <p:extLst>
      <p:ext uri="{BB962C8B-B14F-4D97-AF65-F5344CB8AC3E}">
        <p14:creationId xmlns:p14="http://schemas.microsoft.com/office/powerpoint/2010/main" val="12051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3C187-6A14-428A-B769-9387700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for loop</a:t>
            </a:r>
            <a:r>
              <a:rPr lang="zh-TW" altLang="en-US" dirty="0"/>
              <a:t>列出所有的 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F5C053-91CC-4A32-8829-A28AFA92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2857"/>
            <a:ext cx="3533775" cy="11144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A3C5DF-4B20-446C-B5CC-74590874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1222"/>
            <a:ext cx="4505325" cy="11811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67C4DD-9947-4262-878D-AC98CA2B9217}"/>
              </a:ext>
            </a:extLst>
          </p:cNvPr>
          <p:cNvSpPr txBox="1"/>
          <p:nvPr/>
        </p:nvSpPr>
        <p:spPr>
          <a:xfrm>
            <a:off x="5699464" y="2405849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Error: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需要按空格縮排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A8F5A4-FBFB-4D5F-8E73-702EBF1DE7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88924" y="2590515"/>
            <a:ext cx="2210540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F29BA8EA-B937-4997-8AA9-1833F7E2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3659"/>
            <a:ext cx="51816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05C0C-5D69-4AB3-89A9-4E25D546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post query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6B014F-BBAC-4551-9593-831EACC53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68" y="2151178"/>
            <a:ext cx="4419600" cy="1019175"/>
          </a:xfrm>
        </p:spPr>
      </p:pic>
    </p:spTree>
    <p:extLst>
      <p:ext uri="{BB962C8B-B14F-4D97-AF65-F5344CB8AC3E}">
        <p14:creationId xmlns:p14="http://schemas.microsoft.com/office/powerpoint/2010/main" val="391875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B253F-1819-49B4-8B0E-FA24231C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backref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65C9E2-7CDF-436E-AB0F-ECB0FE6CD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5" t="2967" r="642" b="13059"/>
          <a:stretch/>
        </p:blipFill>
        <p:spPr>
          <a:xfrm>
            <a:off x="1123535" y="1846556"/>
            <a:ext cx="9944929" cy="4646319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8D3745-65C8-4A37-AD2E-6CEFDDD594DE}"/>
              </a:ext>
            </a:extLst>
          </p:cNvPr>
          <p:cNvSpPr/>
          <p:nvPr/>
        </p:nvSpPr>
        <p:spPr>
          <a:xfrm>
            <a:off x="6433350" y="6027938"/>
            <a:ext cx="577049" cy="198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CA332-8C3A-47A6-9F66-C2BFB91BE89D}"/>
              </a:ext>
            </a:extLst>
          </p:cNvPr>
          <p:cNvSpPr/>
          <p:nvPr/>
        </p:nvSpPr>
        <p:spPr>
          <a:xfrm>
            <a:off x="3611730" y="4040989"/>
            <a:ext cx="853737" cy="14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A9D048-D0E6-494D-B174-70A21783F5C6}"/>
              </a:ext>
            </a:extLst>
          </p:cNvPr>
          <p:cNvSpPr txBox="1"/>
          <p:nvPr/>
        </p:nvSpPr>
        <p:spPr>
          <a:xfrm>
            <a:off x="2453935" y="14346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backref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參數則對關係提供反向引用的聲明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65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CNN模型判別肺炎X光影像Web系統 寒假demo</vt:lpstr>
      <vt:lpstr>SQL程式碼</vt:lpstr>
      <vt:lpstr>透過cmd進到目錄底下執行新增table user</vt:lpstr>
      <vt:lpstr>使用SQLite小工具查看是否有新增使用者</vt:lpstr>
      <vt:lpstr>Table User建立-Query filter &amp; filter_by</vt:lpstr>
      <vt:lpstr>新增table post</vt:lpstr>
      <vt:lpstr>使用for loop列出所有的 post</vt:lpstr>
      <vt:lpstr>Table post query</vt:lpstr>
      <vt:lpstr>backref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CNN模型判別肺炎X光影像Web系統 寒假demo</dc:title>
  <dc:creator>明楷 沈</dc:creator>
  <cp:lastModifiedBy>明楷 沈</cp:lastModifiedBy>
  <cp:revision>30</cp:revision>
  <dcterms:created xsi:type="dcterms:W3CDTF">2022-01-14T04:36:51Z</dcterms:created>
  <dcterms:modified xsi:type="dcterms:W3CDTF">2022-01-18T05:41:40Z</dcterms:modified>
</cp:coreProperties>
</file>