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8" r:id="rId4"/>
    <p:sldId id="258" r:id="rId5"/>
    <p:sldId id="259" r:id="rId6"/>
    <p:sldId id="260" r:id="rId7"/>
    <p:sldId id="265" r:id="rId8"/>
    <p:sldId id="266" r:id="rId9"/>
    <p:sldId id="264" r:id="rId10"/>
    <p:sldId id="263" r:id="rId11"/>
    <p:sldId id="262" r:id="rId12"/>
    <p:sldId id="261" r:id="rId13"/>
    <p:sldId id="267" r:id="rId1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EB646E-BDB8-41B7-A6F0-5AD3069142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FB68808-398E-45F5-BA8B-D8B93C2DE5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0E7DE4F-EE0C-4494-9550-63BC7D81A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BEA83-B7D6-47AF-B42C-0BCB12776D1F}" type="datetimeFigureOut">
              <a:rPr lang="zh-TW" altLang="en-US" smtClean="0"/>
              <a:t>2021/4/7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9CD2977-E094-49D9-B39B-746A7B35A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DCD334A-6A43-49AF-A37F-69D788957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F395A-993D-4618-B33E-77A24A2A7F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8297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0A8E23-5AF7-447E-9984-3AD7F3CDC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E728D9A-12FB-4F6C-820A-8CE0651F24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050D289-D268-4E4D-8FEE-2A00BBC8E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BEA83-B7D6-47AF-B42C-0BCB12776D1F}" type="datetimeFigureOut">
              <a:rPr lang="zh-TW" altLang="en-US" smtClean="0"/>
              <a:t>2021/4/7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885F7C6-AE98-4366-9D7F-B06B3F117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9278B3D-2F16-4BAB-BD69-C83F5E6D2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F395A-993D-4618-B33E-77A24A2A7F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3382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08415D52-7619-4AD8-8ACC-5F1F00E9E6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FDC3154-B0DD-4F65-BBB8-D3C0E613CA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8FC50D3-9A6E-496D-9475-EFDBDD743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BEA83-B7D6-47AF-B42C-0BCB12776D1F}" type="datetimeFigureOut">
              <a:rPr lang="zh-TW" altLang="en-US" smtClean="0"/>
              <a:t>2021/4/7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857CDFB-1E10-4FF9-8919-851EC8183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E0EB837-E830-41DE-9269-C52B28B5A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F395A-993D-4618-B33E-77A24A2A7F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0244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014EFB-3686-4582-9502-CC8EEEFC1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87C2BA1-956F-445A-919E-5DB2C3701E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5238A0A-6EBD-4386-AC99-41EB3F86F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BEA83-B7D6-47AF-B42C-0BCB12776D1F}" type="datetimeFigureOut">
              <a:rPr lang="zh-TW" altLang="en-US" smtClean="0"/>
              <a:t>2021/4/7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DDCE4F4-F22B-4A00-BB91-3AE65901B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E67C8E1-BFF3-448D-86D1-678498C7C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F395A-993D-4618-B33E-77A24A2A7F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9537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3896F2-4B93-4F77-A54D-15D328502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C87DBC8-4B37-471E-A46D-5E4FECC730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E3EC8CB-9500-4877-BC16-E13FDC5DC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BEA83-B7D6-47AF-B42C-0BCB12776D1F}" type="datetimeFigureOut">
              <a:rPr lang="zh-TW" altLang="en-US" smtClean="0"/>
              <a:t>2021/4/7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14B682C-3E1C-4706-A732-30A1A8DE2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9B7BF09-3385-4D71-A3D5-41D568E32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F395A-993D-4618-B33E-77A24A2A7F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826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4FA11A-4EA0-4698-A1F0-F4772DA49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FD84A0D-61C1-450B-B90F-B7FDD2FCEE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D2F28DB-2A23-425B-8302-37C5D3A1BE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09497CF-ED07-407A-AE63-C602CB616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BEA83-B7D6-47AF-B42C-0BCB12776D1F}" type="datetimeFigureOut">
              <a:rPr lang="zh-TW" altLang="en-US" smtClean="0"/>
              <a:t>2021/4/7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22F2D83-91E0-4C19-9E9A-F5B9CF412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D76D5B3-B8A2-4D6A-A6FC-44719A09D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F395A-993D-4618-B33E-77A24A2A7F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9640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8C952B-DE3A-4726-BCA4-866606ED1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2EF9B4E-047D-45AB-8EC8-4CF5C28A0D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E946EA3-B81D-4F9C-8D5B-586745FE09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73A1E637-8D3A-4759-8932-2E045BB72B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241E482B-1ED7-4E73-B4E0-A4C50908E1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454AAAF8-2583-4981-A515-C0FEC7FE6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BEA83-B7D6-47AF-B42C-0BCB12776D1F}" type="datetimeFigureOut">
              <a:rPr lang="zh-TW" altLang="en-US" smtClean="0"/>
              <a:t>2021/4/7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6CEC67BD-572C-4BA3-9C57-AA6385417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1DDD934B-1BD5-4059-87E0-A3D690472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F395A-993D-4618-B33E-77A24A2A7F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311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68C19D-49E9-478F-843B-2175091C2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E55A9B5-D3DD-4272-92D2-00CF48A3B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BEA83-B7D6-47AF-B42C-0BCB12776D1F}" type="datetimeFigureOut">
              <a:rPr lang="zh-TW" altLang="en-US" smtClean="0"/>
              <a:t>2021/4/7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E298564-85A8-4DAF-9B0A-ACA2F0983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C6DD6F0-8177-42D4-8CCE-AC82C9E91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F395A-993D-4618-B33E-77A24A2A7F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0511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5162E2B-60FD-4BFD-83BD-FE54B0A69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BEA83-B7D6-47AF-B42C-0BCB12776D1F}" type="datetimeFigureOut">
              <a:rPr lang="zh-TW" altLang="en-US" smtClean="0"/>
              <a:t>2021/4/7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96E6B254-67AF-4362-9D57-C81B8F68F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4FBD9F4-E180-457E-B65F-4CBBB107F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F395A-993D-4618-B33E-77A24A2A7F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3710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B10337-DFD6-47F6-81D6-055D4B357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78DCA5C-37FC-4B5F-81F3-7F05FFB405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0346FDD-3F29-43A7-8970-2C3FE0315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A712F59-DFF4-40EC-BE27-787BDC289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BEA83-B7D6-47AF-B42C-0BCB12776D1F}" type="datetimeFigureOut">
              <a:rPr lang="zh-TW" altLang="en-US" smtClean="0"/>
              <a:t>2021/4/7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ACE04C6-0518-40AA-9746-4F831F926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0A3FECA-34AA-4BBD-BB7D-04C85D655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F395A-993D-4618-B33E-77A24A2A7F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1293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77607C-B357-496F-8051-BDB156FD6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0AC8F6DB-63E7-4AA4-93E2-F63CC4F687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61DE140-0E92-4F1D-BE86-828E54EA8E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9C216AC-F6D8-41D0-ACB4-4FE141EF8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BEA83-B7D6-47AF-B42C-0BCB12776D1F}" type="datetimeFigureOut">
              <a:rPr lang="zh-TW" altLang="en-US" smtClean="0"/>
              <a:t>2021/4/7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2557EAC-1679-41B9-9B5A-321ADDA4D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C1409C6-F5CE-4207-8199-5FA0FD95E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F395A-993D-4618-B33E-77A24A2A7F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8674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63DFD54C-7DCB-4270-A700-0800A5FEB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9AA5993-8040-4EE2-AC9E-787B6E2AA9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945C3FA-0C63-47BC-9760-5E915EC8C2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1BEA83-B7D6-47AF-B42C-0BCB12776D1F}" type="datetimeFigureOut">
              <a:rPr lang="zh-TW" altLang="en-US" smtClean="0"/>
              <a:t>2021/4/7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3A8A687-FC12-4982-90A7-E644D5A4FA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4C03DB2-C67D-4794-8900-3E53B274DB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5F395A-993D-4618-B33E-77A24A2A7F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189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toronto.edu/~kriz/cifar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7">
            <a:extLst>
              <a:ext uri="{FF2B5EF4-FFF2-40B4-BE49-F238E27FC236}">
                <a16:creationId xmlns:a16="http://schemas.microsoft.com/office/drawing/2014/main" id="{C27D7A02-907B-496F-BA7E-AA3780733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9">
            <a:extLst>
              <a:ext uri="{FF2B5EF4-FFF2-40B4-BE49-F238E27FC236}">
                <a16:creationId xmlns:a16="http://schemas.microsoft.com/office/drawing/2014/main" id="{0FBA5268-0AE7-4CAD-9537-D0EB09E76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88D065B-39DA-4077-B9CF-E489CE4C01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86C1906D-8939-4394-90E4-13D87BCA1C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53552" y="2451407"/>
            <a:ext cx="6884895" cy="1496649"/>
          </a:xfrm>
        </p:spPr>
        <p:txBody>
          <a:bodyPr anchor="b">
            <a:normAutofit fontScale="90000"/>
          </a:bodyPr>
          <a:lstStyle/>
          <a:p>
            <a:r>
              <a:rPr lang="en-US" altLang="zh-TW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CNN </a:t>
            </a:r>
            <a:r>
              <a:rPr lang="zh-TW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建立 </a:t>
            </a:r>
            <a:r>
              <a:rPr lang="en-US" altLang="zh-TW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Cifar-10 </a:t>
            </a:r>
            <a:r>
              <a:rPr lang="zh-TW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的簡單分類器</a:t>
            </a:r>
            <a:br>
              <a:rPr lang="en-US" altLang="zh-TW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lang="zh-TW" altLang="en-US" sz="36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68FC7C0-D32C-418A-A859-8C8D36D0B7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7999" y="4218789"/>
            <a:ext cx="6096000" cy="830134"/>
          </a:xfrm>
        </p:spPr>
        <p:txBody>
          <a:bodyPr anchor="t">
            <a:normAutofit/>
          </a:bodyPr>
          <a:lstStyle/>
          <a:p>
            <a:endParaRPr lang="zh-TW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16520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DDD85B-DB3E-4941-8535-33C017081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0" i="0" dirty="0">
                <a:solidFill>
                  <a:srgbClr val="393939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開始訓練模型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B2EFF5EF-52E2-47A1-9536-82B8A4BF43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715544"/>
            <a:ext cx="7648575" cy="476250"/>
          </a:xfrm>
        </p:spPr>
      </p:pic>
    </p:spTree>
    <p:extLst>
      <p:ext uri="{BB962C8B-B14F-4D97-AF65-F5344CB8AC3E}">
        <p14:creationId xmlns:p14="http://schemas.microsoft.com/office/powerpoint/2010/main" val="30328975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82CE21-FDDB-4CD4-9D9E-6928F772D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等待訓練中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2CABB071-F414-452B-A85E-1E680F05B5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67706"/>
            <a:ext cx="8677275" cy="4238625"/>
          </a:xfrm>
        </p:spPr>
      </p:pic>
    </p:spTree>
    <p:extLst>
      <p:ext uri="{BB962C8B-B14F-4D97-AF65-F5344CB8AC3E}">
        <p14:creationId xmlns:p14="http://schemas.microsoft.com/office/powerpoint/2010/main" val="30757490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4332ED-9306-406C-98E9-0492BA2D5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測試 損失 準確性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E47111A3-0B35-4733-B696-3DB2F4651A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191669"/>
            <a:ext cx="6791325" cy="876300"/>
          </a:xfrm>
        </p:spPr>
      </p:pic>
    </p:spTree>
    <p:extLst>
      <p:ext uri="{BB962C8B-B14F-4D97-AF65-F5344CB8AC3E}">
        <p14:creationId xmlns:p14="http://schemas.microsoft.com/office/powerpoint/2010/main" val="38313857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567EB0-8251-4937-BC7C-E3233A0D5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結果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DC95DD7C-AA3F-4D43-9001-FC2563A6C0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667919"/>
            <a:ext cx="7439025" cy="647700"/>
          </a:xfrm>
        </p:spPr>
      </p:pic>
    </p:spTree>
    <p:extLst>
      <p:ext uri="{BB962C8B-B14F-4D97-AF65-F5344CB8AC3E}">
        <p14:creationId xmlns:p14="http://schemas.microsoft.com/office/powerpoint/2010/main" val="1583508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31A641-E5C0-45B3-A9E8-71E11B7C1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Cifar-10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159A508-4BB5-45A7-9839-E448CE8B0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CIFAR-10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資料集是一組大小為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32x32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RGB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影象，這些影象涵蓋了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個類別：飛機， 汽車， 鳥， 貓， 鹿， 狗， 青蛙， 馬， 船以及卡車。 資料集總共包含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60000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張圖片，每個類別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6000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張。 其中，訓練集包含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50000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張圖片，測試集包含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10000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張圖片。</a:t>
            </a:r>
          </a:p>
        </p:txBody>
      </p:sp>
    </p:spTree>
    <p:extLst>
      <p:ext uri="{BB962C8B-B14F-4D97-AF65-F5344CB8AC3E}">
        <p14:creationId xmlns:p14="http://schemas.microsoft.com/office/powerpoint/2010/main" val="914265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330252-2D57-4A78-A319-7965C63AC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CIFAR-10 dataset</a:t>
            </a:r>
            <a:br>
              <a:rPr lang="en-US" altLang="zh-TW" b="1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BF27E665-ED4D-4BCB-8B40-D6AF7D3826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2475" y="1435099"/>
            <a:ext cx="5679990" cy="4899025"/>
          </a:xfr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801F74A1-7372-4F98-B07C-03617CE6D0D0}"/>
              </a:ext>
            </a:extLst>
          </p:cNvPr>
          <p:cNvSpPr txBox="1"/>
          <p:nvPr/>
        </p:nvSpPr>
        <p:spPr>
          <a:xfrm>
            <a:off x="7099215" y="398200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hlinkClick r:id="rId3"/>
              </a:rPr>
              <a:t>https://www.cs.toronto.edu/~kriz/cifar.html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52643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A443AE-B7E2-460C-AFE4-AAD96EC58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訓練集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AC6F7467-52B2-48AC-89B5-8A3BBEBB11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32352"/>
          <a:stretch/>
        </p:blipFill>
        <p:spPr>
          <a:xfrm>
            <a:off x="500062" y="2605088"/>
            <a:ext cx="4843463" cy="2496343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9F3F5D6F-5CD8-4705-8702-144DAB6AD9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9838" y="1690688"/>
            <a:ext cx="5734050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790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FB6B29-9108-4074-90F5-6866E1B77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Import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套件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12633CFA-822C-40C7-8179-88431E68F1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7262" y="2677319"/>
            <a:ext cx="6772275" cy="1752600"/>
          </a:xfrm>
        </p:spPr>
      </p:pic>
    </p:spTree>
    <p:extLst>
      <p:ext uri="{BB962C8B-B14F-4D97-AF65-F5344CB8AC3E}">
        <p14:creationId xmlns:p14="http://schemas.microsoft.com/office/powerpoint/2010/main" val="2291236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551521-6E06-426C-B4B0-39757AF8E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資料集的準備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08CAB11E-4BE0-41AF-B1FD-BC752963D3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8687" y="2615148"/>
            <a:ext cx="6810375" cy="1085850"/>
          </a:xfr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B2BBEC22-EBF9-48AD-958D-8F3DD4C04985}"/>
              </a:ext>
            </a:extLst>
          </p:cNvPr>
          <p:cNvSpPr txBox="1"/>
          <p:nvPr/>
        </p:nvSpPr>
        <p:spPr>
          <a:xfrm>
            <a:off x="1028700" y="478738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b="0" i="0" dirty="0">
                <a:solidFill>
                  <a:srgbClr val="393939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使用 </a:t>
            </a:r>
            <a:r>
              <a:rPr lang="en-US" altLang="zh-TW" b="0" i="0" dirty="0" err="1">
                <a:solidFill>
                  <a:srgbClr val="393939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keras.datasets</a:t>
            </a:r>
            <a:r>
              <a:rPr lang="en-US" altLang="zh-TW" b="0" i="0" dirty="0">
                <a:solidFill>
                  <a:srgbClr val="393939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b="0" i="0" dirty="0">
                <a:solidFill>
                  <a:srgbClr val="393939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底下直接收錄的 </a:t>
            </a:r>
            <a:r>
              <a:rPr lang="en-US" altLang="zh-TW" b="0" i="0" dirty="0">
                <a:solidFill>
                  <a:srgbClr val="393939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Cifar-10 </a:t>
            </a:r>
            <a:r>
              <a:rPr lang="zh-TW" altLang="en-US" b="0" i="0" dirty="0">
                <a:solidFill>
                  <a:srgbClr val="393939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資料集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E977062-7E64-44AE-97A7-BA09F0031F6A}"/>
              </a:ext>
            </a:extLst>
          </p:cNvPr>
          <p:cNvSpPr/>
          <p:nvPr/>
        </p:nvSpPr>
        <p:spPr>
          <a:xfrm>
            <a:off x="4229099" y="2496086"/>
            <a:ext cx="2047875" cy="56197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5847948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9C4883-A04B-4843-B8C0-9626564E9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i="0" dirty="0">
                <a:solidFill>
                  <a:srgbClr val="40404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指定輸入資料的尺寸</a:t>
            </a:r>
            <a:br>
              <a:rPr lang="zh-CN" altLang="en-US" b="1" i="0" dirty="0">
                <a:solidFill>
                  <a:srgbClr val="404040"/>
                </a:solidFill>
                <a:effectLst/>
                <a:latin typeface="Source Sans Pro" panose="020B0503030403020204" pitchFamily="34" charset="0"/>
              </a:rPr>
            </a:br>
            <a:endParaRPr lang="zh-TW" altLang="en-US" dirty="0"/>
          </a:p>
        </p:txBody>
      </p:sp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B95A240E-29C6-48BE-912F-C3E100E803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37433"/>
            <a:ext cx="10515600" cy="3451322"/>
          </a:xfrm>
        </p:spPr>
      </p:pic>
    </p:spTree>
    <p:extLst>
      <p:ext uri="{BB962C8B-B14F-4D97-AF65-F5344CB8AC3E}">
        <p14:creationId xmlns:p14="http://schemas.microsoft.com/office/powerpoint/2010/main" val="20160939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8017FD3-F348-474C-B80B-2DDC7F550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0" i="0" dirty="0">
                <a:solidFill>
                  <a:srgbClr val="393939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印出現在我們訂製好的模型層概覽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CAC14FB1-CCF0-4741-961E-61D02D7D85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6788" y="2900554"/>
            <a:ext cx="7824788" cy="785621"/>
          </a:xfrm>
        </p:spPr>
      </p:pic>
    </p:spTree>
    <p:extLst>
      <p:ext uri="{BB962C8B-B14F-4D97-AF65-F5344CB8AC3E}">
        <p14:creationId xmlns:p14="http://schemas.microsoft.com/office/powerpoint/2010/main" val="3604391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57A502-E8A9-451D-884C-82D0C6EC8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模型規格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5A146144-EA97-4BC7-A54E-2F82B3165A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9358" y="1789112"/>
            <a:ext cx="6637634" cy="4351338"/>
          </a:xfrm>
        </p:spPr>
      </p:pic>
    </p:spTree>
    <p:extLst>
      <p:ext uri="{BB962C8B-B14F-4D97-AF65-F5344CB8AC3E}">
        <p14:creationId xmlns:p14="http://schemas.microsoft.com/office/powerpoint/2010/main" val="38315327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1562</TotalTime>
  <Words>149</Words>
  <Application>Microsoft Office PowerPoint</Application>
  <PresentationFormat>寬螢幕</PresentationFormat>
  <Paragraphs>16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9" baseType="lpstr">
      <vt:lpstr>微軟正黑體</vt:lpstr>
      <vt:lpstr>Arial</vt:lpstr>
      <vt:lpstr>Calibri</vt:lpstr>
      <vt:lpstr>Calibri Light</vt:lpstr>
      <vt:lpstr>Source Sans Pro</vt:lpstr>
      <vt:lpstr>Office 佈景主題</vt:lpstr>
      <vt:lpstr>CNN 建立 Cifar-10 的簡單分類器 </vt:lpstr>
      <vt:lpstr>Cifar-10</vt:lpstr>
      <vt:lpstr>CIFAR-10 dataset </vt:lpstr>
      <vt:lpstr>訓練集</vt:lpstr>
      <vt:lpstr>Import套件</vt:lpstr>
      <vt:lpstr>資料集的準備</vt:lpstr>
      <vt:lpstr>指定輸入資料的尺寸 </vt:lpstr>
      <vt:lpstr>印出現在我們訂製好的模型層概覽</vt:lpstr>
      <vt:lpstr>模型規格</vt:lpstr>
      <vt:lpstr>開始訓練模型</vt:lpstr>
      <vt:lpstr>等待訓練中…</vt:lpstr>
      <vt:lpstr>測試 損失 準確性</vt:lpstr>
      <vt:lpstr>結果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明楷 沈</dc:creator>
  <cp:lastModifiedBy>明楷 沈</cp:lastModifiedBy>
  <cp:revision>45</cp:revision>
  <dcterms:created xsi:type="dcterms:W3CDTF">2021-04-07T05:46:25Z</dcterms:created>
  <dcterms:modified xsi:type="dcterms:W3CDTF">2021-04-08T07:49:20Z</dcterms:modified>
</cp:coreProperties>
</file>