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3B55-6373-4B13-9602-6837901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585F7-B1A8-4AC2-9F91-9E5365E9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5E0AF-F0AD-4A5B-9ECB-F7F2338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DB8BA-4D0A-4B11-A8EE-CC1AC2B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F1E5-DD99-469E-BAA8-1B5DA90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B774F-1A10-4CFE-BB6F-F7DBD0B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9E05-69E2-4CCF-BE5C-1ADF6D87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46C9D-A897-4AD0-8279-9A0978C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C7364-C88D-4155-91BB-C605DB4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3E001-7BEF-4801-85A4-1A931C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D5D5B-6081-4A41-A310-3CB197C6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7DC14-DFC9-486A-93E7-B51213D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FA873-4C25-4731-B539-FFA059C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DAAD-12D5-40AC-AA65-BBAB498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BFA1-E40C-4D9A-9AA2-2866501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AFAA-C244-4236-B915-B7FDECE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D729A-431F-46CA-9C2B-40812CB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E91E28-05FA-433D-89F4-4478068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73992-FDDB-4C86-B3A4-028F052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ACDF4-A7F6-479D-88AE-3D4E54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C321C-86D5-4561-AE7D-A86401E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92FC63-0A4B-4E0E-9A1E-E3303A7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E323-D66E-48CA-BE2E-CDC3473F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4BEE-62AD-49B2-87C4-92DCD16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038F9-072D-47FE-A7B6-581A494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93B2-4CC9-41A6-921B-C89D02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E2A3-047A-424F-85E2-6B7A1823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BE17E-8A65-4299-BE99-8E964F39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83442-6695-4844-96D7-38A81F4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EEBB0-40D2-46BD-9B7B-6E16DC4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87E51-097E-4AC4-AF53-E8D2DFD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9803-B285-4EB1-BA80-D741B5C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A1622-8ECF-4E5E-913D-2D2E1B6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50857-98B8-4E60-AB3B-0914E24F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11012B-D893-4402-8D9E-BA5D313A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D2019-8ED5-45C4-B6A1-1CDF082D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081F4-0065-4987-A4D0-FC2736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D54A9-EEED-4807-8F96-EB34D09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DA03D-3579-4C3E-8851-283DEC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8BCC-19E7-4DFC-BAE7-7643C24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2DC25-2B20-493B-A7BD-45E23DE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6E8B51-1ADB-4B4F-A1AF-499D37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2AA17-CA12-48B3-8B73-6ED756D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2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DD6DD4-DF65-470D-9FC6-55488B9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4645AB-7454-42AC-B47B-B483392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9A373-E4BD-4766-8756-642A35B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C3F9-6BE4-4285-BF33-75A6ED0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4BE8E-56A4-4481-9604-A4E2BD8E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51C07-F213-4997-805E-96536DD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BD75-9945-4528-A778-CADBAA8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973DB-05BC-46B6-91CE-3897949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42A75-B2B2-420E-A914-4A6535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6816-3E57-4A9D-BAF1-8E4A009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82758-61E4-4ABA-8CBE-A4207342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33954-460D-4AA6-9FAE-BBEAE1BF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56197-FF58-4529-92BD-DFA0B79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505E8-1995-4546-9D83-067EEE0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B6F96-19DB-4517-8540-C113308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AFDCDC-E16A-480E-AC14-09BA3F3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12DB0-0A6C-47AA-8418-5031DD5E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8EAE1-96D4-42A2-B743-067BB235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B6B89-615E-40C1-BE6C-834AF52E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F94F-E15C-47AE-AA9F-E6E18C46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S3_VMSKw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oreyMSchafer/code_snippets/blob/master/Python/Flask_Blog/snippets/accoun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EE5E-BDD7-4864-B23E-8E5B546D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模型判別肺炎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光影像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b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6FBE2-0CD1-42D1-93A4-44B7622A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5400" dirty="0">
                <a:solidFill>
                  <a:schemeClr val="accent4">
                    <a:lumMod val="75000"/>
                  </a:schemeClr>
                </a:solidFill>
              </a:rPr>
              <a:t>Flask User Account and Profile Picture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9F26A9-7CAA-4AA8-8517-151C78849779}"/>
              </a:ext>
            </a:extLst>
          </p:cNvPr>
          <p:cNvSpPr txBox="1"/>
          <p:nvPr/>
        </p:nvSpPr>
        <p:spPr>
          <a:xfrm>
            <a:off x="5515252" y="6122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https://www.youtube.com/watch?v=pS3_VMSKwec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C0B93-058A-46A2-94C8-486CBE6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將上傳圖片壓縮成</a:t>
            </a:r>
            <a:r>
              <a:rPr lang="en-US" altLang="zh-TW" dirty="0"/>
              <a:t>125</a:t>
            </a:r>
            <a:r>
              <a:rPr lang="zh-TW" altLang="en-US" dirty="0"/>
              <a:t>*</a:t>
            </a:r>
            <a:r>
              <a:rPr lang="en-US" altLang="zh-TW" dirty="0"/>
              <a:t>125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784CCE-3A03-499F-A80D-E07075374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2301081"/>
            <a:ext cx="8848725" cy="3400425"/>
          </a:xfrm>
        </p:spPr>
      </p:pic>
    </p:spTree>
    <p:extLst>
      <p:ext uri="{BB962C8B-B14F-4D97-AF65-F5344CB8AC3E}">
        <p14:creationId xmlns:p14="http://schemas.microsoft.com/office/powerpoint/2010/main" val="55813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壓縮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BB6AC5-CC49-4F63-98A6-4EFC625C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80" y="2141537"/>
            <a:ext cx="3858576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21ED4E-B77D-4E49-87A4-F665F2EF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46" y="2141537"/>
            <a:ext cx="38585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1F7D3C-51D4-4D1D-9CAD-0F7038608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151587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forms.py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8D2F60-CBD1-4581-A872-A9F3FA1F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" r="19556"/>
          <a:stretch/>
        </p:blipFill>
        <p:spPr>
          <a:xfrm>
            <a:off x="138120" y="2145098"/>
            <a:ext cx="5957880" cy="41668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A4A5A6-5A93-47FA-9EDA-853C82AD4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r="19466"/>
          <a:stretch/>
        </p:blipFill>
        <p:spPr>
          <a:xfrm>
            <a:off x="6232124" y="2145098"/>
            <a:ext cx="5821756" cy="41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0059DAC-082D-44AD-B4D8-A7FDF18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91667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__init__.py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D71FF2-FA64-4A2E-A3CF-078103ECE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47250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routes.py-1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FF92EE-09F5-4486-9FF2-B03975F3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40" y="1671638"/>
            <a:ext cx="8685320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2E6F1B-3D56-4E8B-98D7-11E0D6BF2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41948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99DBC-D3EC-4BDC-B3D4-19DEE2F3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routes.py-3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C67684-3193-4010-9222-2B36CF01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209357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99DBC-D3EC-4BDC-B3D4-19DEE2F3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routes.py-4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D4B0F6-12A9-4895-BCB6-D9DF6DB6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8360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341DB-DE85-4FFB-9DF6-F0F8A4C8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到以下網頁複製程式碼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AF1B8-AF22-4DEB-9FCB-0502091D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https://github.com/CoreyMSchafer/code_snippets/blob/master/Python/Flask_Blog/snippets/account.html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B93751-6228-4CD5-BDF9-4AD29B7F5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4258" r="12945" b="16270"/>
          <a:stretch/>
        </p:blipFill>
        <p:spPr>
          <a:xfrm>
            <a:off x="4136994" y="2672179"/>
            <a:ext cx="7323338" cy="39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6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99DBC-D3EC-4BDC-B3D4-19DEE2F3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account.html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E7DCBD-0694-495C-B5E0-C564B2ED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184"/>
          <a:stretch/>
        </p:blipFill>
        <p:spPr>
          <a:xfrm>
            <a:off x="122807" y="1887769"/>
            <a:ext cx="5662908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001CE0-A38A-45C8-9F09-D2A01310D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64" b="23419"/>
          <a:stretch/>
        </p:blipFill>
        <p:spPr>
          <a:xfrm>
            <a:off x="6096000" y="1887770"/>
            <a:ext cx="5463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4F277-8BBA-4821-AEC2-B70F32D5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需新增</a:t>
            </a:r>
            <a:r>
              <a:rPr lang="en-US" altLang="zh-TW" dirty="0" err="1"/>
              <a:t>profile_pics</a:t>
            </a:r>
            <a:r>
              <a:rPr lang="zh-TW" altLang="en-US" dirty="0"/>
              <a:t>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053A82-3F95-420C-9CC9-F13EDC24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575" y="1877219"/>
            <a:ext cx="2990850" cy="4248150"/>
          </a:xfrm>
        </p:spPr>
      </p:pic>
    </p:spTree>
    <p:extLst>
      <p:ext uri="{BB962C8B-B14F-4D97-AF65-F5344CB8AC3E}">
        <p14:creationId xmlns:p14="http://schemas.microsoft.com/office/powerpoint/2010/main" val="19240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C88553-4883-4726-AA14-EB9A9727C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</p:spPr>
      </p:pic>
    </p:spTree>
    <p:extLst>
      <p:ext uri="{BB962C8B-B14F-4D97-AF65-F5344CB8AC3E}">
        <p14:creationId xmlns:p14="http://schemas.microsoft.com/office/powerpoint/2010/main" val="28026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970E2D-6B8B-48BE-B808-B0B10220F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12881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</a:t>
            </a:r>
            <a:r>
              <a:rPr lang="zh-TW" altLang="en-US" dirty="0"/>
              <a:t> </a:t>
            </a:r>
            <a:r>
              <a:rPr lang="en-US" altLang="zh-TW" dirty="0"/>
              <a:t>account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6A54B-76D2-4ADE-9B5C-32471B72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3" y="1690688"/>
            <a:ext cx="9491469" cy="50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Profile Picture(</a:t>
            </a:r>
            <a:r>
              <a:rPr lang="zh-TW" altLang="en-US" sz="2400" b="1" dirty="0"/>
              <a:t>只能上傳附檔名</a:t>
            </a:r>
            <a:r>
              <a:rPr lang="en-US" altLang="zh-TW" sz="2400" b="1" dirty="0"/>
              <a:t>.jpg .</a:t>
            </a:r>
            <a:r>
              <a:rPr lang="en-US" altLang="zh-TW" sz="2400" b="1" dirty="0" err="1"/>
              <a:t>png</a:t>
            </a:r>
            <a:r>
              <a:rPr lang="zh-TW" altLang="en-US" sz="2400" b="1" dirty="0"/>
              <a:t>類型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4F597-3C95-4E2D-BEB5-28F403BE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1950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Profile Picture(</a:t>
            </a:r>
            <a:r>
              <a:rPr lang="zh-TW" altLang="en-US" dirty="0"/>
              <a:t>已更新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C7E5B2-CD2B-44E5-A020-32FED441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62" y="1825625"/>
            <a:ext cx="8087675" cy="4351338"/>
          </a:xfrm>
        </p:spPr>
      </p:pic>
    </p:spTree>
    <p:extLst>
      <p:ext uri="{BB962C8B-B14F-4D97-AF65-F5344CB8AC3E}">
        <p14:creationId xmlns:p14="http://schemas.microsoft.com/office/powerpoint/2010/main" val="359994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F7CDD-6CFC-402F-8FBE-C2FAA65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Pillow</a:t>
            </a:r>
            <a:r>
              <a:rPr lang="zh-TW" altLang="en-US" dirty="0"/>
              <a:t>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7F320C-80B1-4892-B911-3F183F13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3820319"/>
            <a:ext cx="7010400" cy="361950"/>
          </a:xfrm>
        </p:spPr>
      </p:pic>
    </p:spTree>
    <p:extLst>
      <p:ext uri="{BB962C8B-B14F-4D97-AF65-F5344CB8AC3E}">
        <p14:creationId xmlns:p14="http://schemas.microsoft.com/office/powerpoint/2010/main" val="23736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141</Words>
  <Application>Microsoft Office PowerPoint</Application>
  <PresentationFormat>寬螢幕</PresentationFormat>
  <Paragraphs>22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Office 佈景主題</vt:lpstr>
      <vt:lpstr>CNN模型判別肺炎X光影像Web系統 寒假demo</vt:lpstr>
      <vt:lpstr>到以下網頁複製程式碼</vt:lpstr>
      <vt:lpstr>需新增profile_pics資料夾</vt:lpstr>
      <vt:lpstr>PowerPoint 簡報</vt:lpstr>
      <vt:lpstr>PowerPoint 簡報</vt:lpstr>
      <vt:lpstr>Update account</vt:lpstr>
      <vt:lpstr>Update Profile Picture(只能上傳附檔名.jpg .png類型)</vt:lpstr>
      <vt:lpstr>Update Profile Picture(已更新)</vt:lpstr>
      <vt:lpstr>下載Pillow套件</vt:lpstr>
      <vt:lpstr>將上傳圖片壓縮成125*125</vt:lpstr>
      <vt:lpstr>壓縮</vt:lpstr>
      <vt:lpstr>run.py</vt:lpstr>
      <vt:lpstr>forms.py</vt:lpstr>
      <vt:lpstr>models.py</vt:lpstr>
      <vt:lpstr>__init__.py</vt:lpstr>
      <vt:lpstr>routes.py-1</vt:lpstr>
      <vt:lpstr>routes.py-2</vt:lpstr>
      <vt:lpstr>routes.py-3</vt:lpstr>
      <vt:lpstr>routes.py-4</vt:lpstr>
      <vt:lpstr>account.html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CNN模型判別肺炎X光影像Web系統 寒假demo</dc:title>
  <dc:creator>明楷 沈</dc:creator>
  <cp:lastModifiedBy>明楷 沈</cp:lastModifiedBy>
  <cp:revision>107</cp:revision>
  <dcterms:created xsi:type="dcterms:W3CDTF">2022-01-14T04:36:51Z</dcterms:created>
  <dcterms:modified xsi:type="dcterms:W3CDTF">2022-01-20T05:55:29Z</dcterms:modified>
</cp:coreProperties>
</file>