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8" r:id="rId6"/>
    <p:sldId id="259" r:id="rId7"/>
    <p:sldId id="261" r:id="rId8"/>
    <p:sldId id="262" r:id="rId9"/>
    <p:sldId id="258" r:id="rId10"/>
    <p:sldId id="264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0A6F0-10C5-4D55-95F6-29AA508D7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E8096E-6004-4A22-AAB4-0DB3E9C3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65947-5E46-4410-9061-72CCFA2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FAE59-DA2D-4D32-8774-FC70D72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FA82F6-5F32-4C1A-9C5F-733A6C1E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01BDC-18BC-478F-A292-F6380750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CE9AF-500C-498D-AC1E-DAEBEED6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4E9A9-C5A3-4813-B82B-C94BE679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CC21D-908A-484F-B96C-9DC5981F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0F534C-F768-41F5-99CB-959A4957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2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76D399-7CDC-4ECE-B9CD-016981722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0B4C81-AA3D-4062-AD8B-F4F3A841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4A316-2286-4E29-9EAD-C615A4C3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9A275-ACED-430B-A990-6DDB9DB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F8034-0CDC-4EC1-8991-0E7C7AA6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447AA-52B3-414A-A035-3ABF2A80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3F816-5E24-4900-AE0D-E1CFD884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F64098-BD93-47E5-ACEF-F2EFF6A1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99B9E1-3FF6-41D0-B902-1BA77005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5A5BD-8ECD-41B6-864B-F2DCACCD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DE952-5146-4266-8AFA-1C8310A5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9D36BA-B25A-4A2E-9D34-012BB686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04CA2-1597-4393-AB92-8BEC8418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A6036-3D53-4A97-924D-37819F4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2B35B-9F4F-4D28-916E-CAD7F5C3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19407-0473-4525-A373-095E752E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20AD0-317E-48FC-97FD-10FDDA4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FEA28F-ADB8-4DAB-A638-DE1C27E6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683300-EF13-4F8E-B916-80B5ECF4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A83EB-1900-4868-BD3F-48225404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FCDDBE-1348-4667-AA1D-0B00C4F4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14E06-7C0D-4363-840C-1A8A557A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72222-D593-4361-AA30-7E0CA572F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C92DDD-7403-44E1-B46F-C57D2E1D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CB22BC-5A06-46A7-A077-6C14711A7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74CB55-6D42-493A-A820-A093D682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802807-0F1E-4611-8D29-C4788DBF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11A83-CA5F-405C-9908-C4DAEC4D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C397C4-8CB2-490A-869D-23FFDA20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6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BEC3C-69B8-4BC7-B8EF-8596474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581089-140F-4BA6-A190-D875AD37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B36381-1219-4AF0-B50E-B9B723FF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B5C97A-9E63-4AE5-8F92-040B7970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1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AAFD25-7A83-48C5-B29E-3B4D7299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CFD8A7-E6DD-4155-BD5B-61223BF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62DEBC-6655-4A18-859F-DD9DA2C7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0D2A1-5CDB-4ADB-A56A-05CFCBFC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2C914-5E17-4323-8C12-268BDFF4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5BAFEF-3750-4755-8F8D-9A3D62A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697A6-AA70-4CB5-ACEB-8E17317F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EA584-7B30-4302-9E9C-1A3770C6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7446EC-0E99-4131-8908-ABBCF2B3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9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D8C9F-B235-481C-9057-74149362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8C9318-B670-469D-80F5-7549D5F8A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F0F045-01E8-48FD-AE1F-7E0C2D52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460A93-D574-4F53-A562-157D2CB2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6E465-8AA7-4152-9F77-63EAE103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662B3B-37FB-4577-A7AB-7085450B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F29050-B707-4270-9E2A-003044EA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4E0A59-60C9-4B75-97B2-293ECBCE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3BAB1-31F3-4F77-ACB8-0D7A201D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B2BB-2CCC-463D-BC20-D9D195C4D91F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B98DF-307D-407E-9C82-9F72FC255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19C1C-B2B0-408B-921D-3CB8D2CC8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9265-E587-4778-8B3B-9B808A3476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4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B8F51-2B7E-4EE9-A8FC-E244F5284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進度</a:t>
            </a:r>
            <a:r>
              <a:rPr lang="en-US" altLang="zh-TW" dirty="0"/>
              <a:t>(0321)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E1107-2005-4DBB-AD41-1AD5FB85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27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2F98BC-D5B6-483F-A002-302BBFDE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54" y="1880489"/>
            <a:ext cx="8445091" cy="45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新增修改功能</a:t>
            </a:r>
          </a:p>
        </p:txBody>
      </p:sp>
    </p:spTree>
    <p:extLst>
      <p:ext uri="{BB962C8B-B14F-4D97-AF65-F5344CB8AC3E}">
        <p14:creationId xmlns:p14="http://schemas.microsoft.com/office/powerpoint/2010/main" val="393274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9F2A7-0620-4CAA-97DF-018F96D7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604CE0-5CEF-4490-80F1-BB1222666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89" y="1825625"/>
            <a:ext cx="9748621" cy="4351338"/>
          </a:xfrm>
        </p:spPr>
      </p:pic>
    </p:spTree>
    <p:extLst>
      <p:ext uri="{BB962C8B-B14F-4D97-AF65-F5344CB8AC3E}">
        <p14:creationId xmlns:p14="http://schemas.microsoft.com/office/powerpoint/2010/main" val="38974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6CBDE-852E-4F18-B1D4-5DC9D5D7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6B39CE-036B-446D-9FB9-7A383AE7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159516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B1DA-0856-4E8A-8C96-C76722C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9DE4-BD92-4337-B45E-F4B305D7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AD82B9-F35B-4B54-8062-BDD87117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42925"/>
            <a:ext cx="6477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0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B1DA-0856-4E8A-8C96-C76722C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7655FF-D188-4D2A-A657-D4F3D7CA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443" y="1825625"/>
            <a:ext cx="8119114" cy="4351338"/>
          </a:xfrm>
        </p:spPr>
      </p:pic>
    </p:spTree>
    <p:extLst>
      <p:ext uri="{BB962C8B-B14F-4D97-AF65-F5344CB8AC3E}">
        <p14:creationId xmlns:p14="http://schemas.microsoft.com/office/powerpoint/2010/main" val="77466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B1DA-0856-4E8A-8C96-C76722C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9DE4-BD92-4337-B45E-F4B305D7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93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B1DA-0856-4E8A-8C96-C76722C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9DE4-BD92-4337-B45E-F4B305D7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4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B1DA-0856-4E8A-8C96-C76722C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9DE4-BD92-4337-B45E-F4B305D7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/>
              <a:t>新增刪除功能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05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75F96C-4EC1-457A-9F6A-25034F877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3" y="1825625"/>
            <a:ext cx="8119114" cy="4351338"/>
          </a:xfrm>
        </p:spPr>
      </p:pic>
    </p:spTree>
    <p:extLst>
      <p:ext uri="{BB962C8B-B14F-4D97-AF65-F5344CB8AC3E}">
        <p14:creationId xmlns:p14="http://schemas.microsoft.com/office/powerpoint/2010/main" val="235619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Flash</a:t>
            </a:r>
            <a:r>
              <a:rPr lang="zh-TW" altLang="en-US" dirty="0"/>
              <a:t>使用方式</a:t>
            </a:r>
          </a:p>
        </p:txBody>
      </p:sp>
    </p:spTree>
    <p:extLst>
      <p:ext uri="{BB962C8B-B14F-4D97-AF65-F5344CB8AC3E}">
        <p14:creationId xmlns:p14="http://schemas.microsoft.com/office/powerpoint/2010/main" val="404015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12859-0D6D-41F3-892B-35D6EE1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5FD88E-DD57-4634-A7D7-40223B65B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072481"/>
            <a:ext cx="10067925" cy="3857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AF603A-B6B5-40C0-8DF1-00D5476D70B5}"/>
              </a:ext>
            </a:extLst>
          </p:cNvPr>
          <p:cNvSpPr/>
          <p:nvPr/>
        </p:nvSpPr>
        <p:spPr>
          <a:xfrm>
            <a:off x="1944210" y="4953740"/>
            <a:ext cx="3701988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flash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E77481-3123-4101-B4C0-549DF1D6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3291681"/>
            <a:ext cx="6981825" cy="1419225"/>
          </a:xfrm>
        </p:spPr>
      </p:pic>
    </p:spTree>
    <p:extLst>
      <p:ext uri="{BB962C8B-B14F-4D97-AF65-F5344CB8AC3E}">
        <p14:creationId xmlns:p14="http://schemas.microsoft.com/office/powerpoint/2010/main" val="175948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務必設定</a:t>
            </a:r>
            <a:r>
              <a:rPr lang="en-US" altLang="zh-TW" dirty="0"/>
              <a:t>secret key</a:t>
            </a:r>
            <a:r>
              <a:rPr lang="zh-TW" altLang="en-US" dirty="0"/>
              <a:t>加密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101BCD-7265-449A-B74B-76493224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3120231"/>
            <a:ext cx="7239000" cy="1762125"/>
          </a:xfrm>
        </p:spPr>
      </p:pic>
    </p:spTree>
    <p:extLst>
      <p:ext uri="{BB962C8B-B14F-4D97-AF65-F5344CB8AC3E}">
        <p14:creationId xmlns:p14="http://schemas.microsoft.com/office/powerpoint/2010/main" val="22758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D52F80B-2CF6-4B90-B411-E400DC52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131" y="934188"/>
            <a:ext cx="6331737" cy="5404467"/>
          </a:xfrm>
        </p:spPr>
      </p:pic>
    </p:spTree>
    <p:extLst>
      <p:ext uri="{BB962C8B-B14F-4D97-AF65-F5344CB8AC3E}">
        <p14:creationId xmlns:p14="http://schemas.microsoft.com/office/powerpoint/2010/main" val="241516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6A34-3855-449F-BB35-CA9D4F9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9050147-A092-4501-9DF2-67AC88C2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8" y="1840561"/>
            <a:ext cx="9049304" cy="48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</Words>
  <Application>Microsoft Office PowerPoint</Application>
  <PresentationFormat>寬螢幕</PresentationFormat>
  <Paragraphs>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Flask進度(0321)</vt:lpstr>
      <vt:lpstr>新增刪除功能</vt:lpstr>
      <vt:lpstr>PowerPoint 簡報</vt:lpstr>
      <vt:lpstr>Flash使用方式</vt:lpstr>
      <vt:lpstr>PowerPoint 簡報</vt:lpstr>
      <vt:lpstr>Import flash</vt:lpstr>
      <vt:lpstr>務必設定secret key加密</vt:lpstr>
      <vt:lpstr> </vt:lpstr>
      <vt:lpstr>PowerPoint 簡報</vt:lpstr>
      <vt:lpstr>PowerPoint 簡報</vt:lpstr>
      <vt:lpstr>新增修改功能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16</cp:revision>
  <dcterms:created xsi:type="dcterms:W3CDTF">2022-03-20T16:18:19Z</dcterms:created>
  <dcterms:modified xsi:type="dcterms:W3CDTF">2022-03-21T16:13:05Z</dcterms:modified>
</cp:coreProperties>
</file>