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5" r:id="rId6"/>
    <p:sldId id="257" r:id="rId7"/>
    <p:sldId id="25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4820-B8AA-4F68-ABC5-FA6D4B1A8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D9DC5B-8C7B-4AD1-8578-E3D3410DC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9117A2-AB7C-469D-BBF0-1F384DC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188CB-3ADA-4325-AA45-ECA0198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05F90-D58D-423F-B7D5-8F5419AF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04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FD4A8-6915-4D94-BD77-71AA8D2C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EE27CD-1D18-496D-967E-F62ADE80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55ABB-D08D-46C3-9BC1-41C3BD7D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C3CEB2-6CC9-4637-BDFF-F278CB3B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A5E84-0638-447A-A2EB-D358EC4C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2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CAACDB-FB1F-48E4-A48E-10935FFF5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F8DA1-7C2B-4D2E-9FF0-2A37B476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CA3898-3498-4317-885C-0C2F0EA7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67613-F087-467B-83EA-3C4EED01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51F16-EE38-4448-A08F-DF66A47D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9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E4395-0B20-4B5F-9C76-D12BF3E2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D9BC8-FAD5-485B-B6BF-5996F8A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106E4E-C7DE-4B56-9717-FD29E7F7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DD579-BC25-4092-903C-928DB4A6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3E7BE3-E537-4BD3-A9FC-06A77DB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E79B6-9883-4AA6-AA89-86510322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D9F8CF-D9C3-4821-A273-2B2C94BD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F27A7-4DFC-4A65-AAA3-67ACB80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DAB86-B76E-412A-96B0-E6106DCC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20D56A-A31A-4AD5-A971-80E3CF4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5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92B3B-CDD5-4434-91C9-657E17F4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EDD2A-08DB-4F01-B321-94F3DCFEE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C8F82E-6FB7-42C4-9097-6F270275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BB2E1-90B3-4C1D-8FB6-E9D033DC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E3C3AF-4FF9-4B39-96B1-CD7781FD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7144A3-8AEB-4A29-A2CB-2B084C96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2EA59-8FE9-4BD2-BA5B-28433361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DCA000-E107-4486-B519-7821886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B72F18-C5B0-4160-9F52-8341BF60D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A3389F-3D21-4FBF-B30A-8A7DCD877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2EBF6E-FAFB-4053-8E96-9B0F69676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DBFA6C-B001-4900-A33C-28A82B0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3BB7EA-3BB6-4FE4-833D-D0D95749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308F5D-3471-4D1D-8059-C930A21D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9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32E86-BE76-4837-87C7-5600EB95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B2170C-5B08-4CE9-B4D2-70F20A3E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19FA07-049C-437D-A697-03BE4778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D773DB-B355-4A00-B0AC-2C9B519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0C5190-4261-4B52-8663-DF4E63B7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8D9CE2-4AAE-4CE4-943A-6E491430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735C15-C546-4D4F-830F-D09D0584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3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3BBA2-2BD2-415A-AC9C-819C471E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BFA3D-83E8-4120-B457-9AF3AF0E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22ED9F-5E24-4529-986C-BCD9CC5C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07FB6-4403-41BB-ABB2-5D4AAD8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BE1C49-1E08-4A1A-A6F8-18E4E646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C7DE0-9788-4E68-81DF-788069E5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5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66862-7FEA-4D95-A78F-A082A50D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A71017-9F9F-44D9-85CD-00E255CC6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973550-D11C-452F-A17F-0C24B8250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9B6D4C-FF2E-42D7-96E3-CA98B444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8B1E1A-1C27-4A12-80EF-0985065D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D3A939-A527-43AC-AED1-145EE923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27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64345E-E211-4B0C-A7EE-E6E3002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5775F-3082-451D-95B2-331C245FC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9DEC32-4366-413B-A144-C30298987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C1D8-75A2-4843-ADCB-3AEA0C2730F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934823-B49E-4421-96BE-FCCD159A9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2CFFF-ADF1-4025-ACA9-989266671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C543-FA1B-4D26-BDBB-0E099F767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95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83BFA-1460-4698-9E9F-65C9D920A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專題進度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0324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40DBFB-9C35-437A-9260-6D18F8201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沈明楷</a:t>
            </a:r>
          </a:p>
        </p:txBody>
      </p:sp>
    </p:spTree>
    <p:extLst>
      <p:ext uri="{BB962C8B-B14F-4D97-AF65-F5344CB8AC3E}">
        <p14:creationId xmlns:p14="http://schemas.microsoft.com/office/powerpoint/2010/main" val="279097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99F91-774F-4C76-AECB-55597660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6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</p:spTree>
    <p:extLst>
      <p:ext uri="{BB962C8B-B14F-4D97-AF65-F5344CB8AC3E}">
        <p14:creationId xmlns:p14="http://schemas.microsoft.com/office/powerpoint/2010/main" val="32177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註冊介面與資料庫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2F454D-E358-41C3-A5D7-92A5A7EC1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190" y="1825625"/>
            <a:ext cx="9355620" cy="4351338"/>
          </a:xfrm>
        </p:spPr>
      </p:pic>
    </p:spTree>
    <p:extLst>
      <p:ext uri="{BB962C8B-B14F-4D97-AF65-F5344CB8AC3E}">
        <p14:creationId xmlns:p14="http://schemas.microsoft.com/office/powerpoint/2010/main" val="399864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/register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新增使用者程式碼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E4FC00-0543-4638-BF18-25CC2E5DD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2234406"/>
            <a:ext cx="6848475" cy="3533775"/>
          </a:xfrm>
        </p:spPr>
      </p:pic>
    </p:spTree>
    <p:extLst>
      <p:ext uri="{BB962C8B-B14F-4D97-AF65-F5344CB8AC3E}">
        <p14:creationId xmlns:p14="http://schemas.microsoft.com/office/powerpoint/2010/main" val="174854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</p:spTree>
    <p:extLst>
      <p:ext uri="{BB962C8B-B14F-4D97-AF65-F5344CB8AC3E}">
        <p14:creationId xmlns:p14="http://schemas.microsoft.com/office/powerpoint/2010/main" val="32540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密碼錯誤所以無法登入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2E4844-C7C4-4D25-A873-CB91C10FD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10" y="1825625"/>
            <a:ext cx="9293180" cy="4351338"/>
          </a:xfrm>
        </p:spPr>
      </p:pic>
    </p:spTree>
    <p:extLst>
      <p:ext uri="{BB962C8B-B14F-4D97-AF65-F5344CB8AC3E}">
        <p14:creationId xmlns:p14="http://schemas.microsoft.com/office/powerpoint/2010/main" val="173389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密碼正確並帶使用者名稱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C998CE-FF5A-43E9-84CD-530E6FFAF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52" y="1825625"/>
            <a:ext cx="9324295" cy="4351338"/>
          </a:xfrm>
        </p:spPr>
      </p:pic>
    </p:spTree>
    <p:extLst>
      <p:ext uri="{BB962C8B-B14F-4D97-AF65-F5344CB8AC3E}">
        <p14:creationId xmlns:p14="http://schemas.microsoft.com/office/powerpoint/2010/main" val="253860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99F91-774F-4C76-AECB-55597660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9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6D94-D925-4625-A5B5-BA871F9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99F91-774F-4C76-AECB-55597660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42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</Words>
  <Application>Microsoft Office PowerPoint</Application>
  <PresentationFormat>寬螢幕</PresentationFormat>
  <Paragraphs>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專題進度0324</vt:lpstr>
      <vt:lpstr>register註冊</vt:lpstr>
      <vt:lpstr>註冊介面與資料庫</vt:lpstr>
      <vt:lpstr>/register新增使用者程式碼</vt:lpstr>
      <vt:lpstr>login登入</vt:lpstr>
      <vt:lpstr>密碼錯誤所以無法登入</vt:lpstr>
      <vt:lpstr>密碼正確並帶使用者名稱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專題進度0324</dc:title>
  <dc:creator>明楷 沈</dc:creator>
  <cp:lastModifiedBy>明楷 沈</cp:lastModifiedBy>
  <cp:revision>5</cp:revision>
  <dcterms:created xsi:type="dcterms:W3CDTF">2022-03-24T12:40:11Z</dcterms:created>
  <dcterms:modified xsi:type="dcterms:W3CDTF">2022-03-24T13:50:11Z</dcterms:modified>
</cp:coreProperties>
</file>