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16BA1-8662-4489-93BE-AD9BE9DE3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B78617-7522-47DA-A72F-DCD5E47F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AE702-4CB4-4A4A-A940-096B39DB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16638E-E1FD-42A0-87EA-FA9727ED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D9D39-279E-470C-B7A6-4F4FF1A5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9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18FF-8A2B-4035-8103-532808A5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A75F6D-299D-486F-8AF4-A3E9F4FF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0E52C-9A40-4914-AC71-AD5A182C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95F3D4-D3AC-441F-9ED6-113F92A7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D6FCB9-3CE7-4A81-90ED-FF71B486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16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9DB555-64B5-40D2-80E1-3F68A7EE6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3CEE86-DE05-49AF-BED9-8A47A5BC2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5AC48-D202-442E-B4D6-0E28400B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4D6BDD-AF3C-4140-9FDC-6D3C85D5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78B21-D9CC-4D5D-A9D1-52621487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25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DCDF5-4929-4E0A-B616-AE92BBF6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7D3D0-4B65-4827-9E34-9CEB975A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02F81-0F04-4207-A1FF-DCA50D69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A75D0-CD79-4E05-8249-849B62B8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E9A5C4-3372-4BEC-9F06-CDAEAF57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9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CE05B-4033-4493-8FA9-674C6460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E80B5C-019F-480F-ACD7-1C080011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9E0A3-1CBD-4011-BDDD-43397263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F87FD7-9562-4E94-8490-4C6B719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FD776-996F-45D6-8D53-5C7BE7EA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8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13B11-0144-45CC-939A-DF48AF3E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93BE7-0651-4C0F-B783-280E08B0D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6F364A-8214-4075-BCEE-2559DDC79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1E3BC9-FBFE-4EED-B2B6-531048E6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3CE9FD-2978-4D91-8DF3-EE785B35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0FCC59-8E02-4C8C-BAB0-2EF18982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2B48D-6C97-497D-B25E-58DC837F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1B9C-785A-4796-8C33-D6667F89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B50142-3AD7-48E0-9FE8-06536354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435F86-13E7-4424-9F45-9604C2B2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59790A-928B-4A1B-903A-08A82A3B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6882A6-316B-4FEF-8431-13970BAE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F81B05-EB65-4E5B-B16C-B8CBD47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0EEB2E-5429-47D0-B564-3520EE49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C9D9D-2C63-4E9F-AED9-13AA26B4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5F9B3A-0A71-427F-97EE-DE9A76CE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195AD-F462-44C4-AFD0-71F5D9FB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953635-431C-403D-9F00-5C6F20E6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1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838821-1AC3-4690-9E88-BE3C10C0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BDA208-422B-4F96-84C4-E169E117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30C6B-528D-40D9-AA62-3C428975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8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89B19-0D05-4FA0-AF00-12CF294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3ED44B-0228-4FD7-8C56-1A0F4834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C37558-E0E3-4D7D-B251-48CCE0FC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7A12A9-65FF-4C87-BE5F-01DBA2D2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261A5-B924-4F3C-B269-FCD75101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885766-9C09-4E44-9C32-43118158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9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277D8-3776-4C44-B9EA-6F705C07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2554DC-6495-4AE7-A25F-F0001B0C4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9212-B39C-471A-AED7-F1B43BA5F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AF4FB0-05D9-4B10-BFC9-E1E37A5D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DA8619-BDDD-4B64-81AC-524A67F4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902D5B-4DA5-4198-91B9-39587638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4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CCB282-8385-405D-A51B-83590DA0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B9017-E3C8-475C-930F-939C3E20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32B1B4-BFD3-479C-9654-876C83AD4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3855-2BDB-4920-9C56-78834F3019F7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02C26C-F4CD-4A23-A2A0-AD0A0C9B1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CB484-7962-4EF7-A641-96FF4A983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D91-8CE2-4B70-8F4C-58F6B32D0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5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5BABE-3A27-4996-A620-A34406236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0414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F9E277-3EE7-4BC7-99B1-44E9E9E0E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沈明楷</a:t>
            </a:r>
          </a:p>
        </p:txBody>
      </p:sp>
    </p:spTree>
    <p:extLst>
      <p:ext uri="{BB962C8B-B14F-4D97-AF65-F5344CB8AC3E}">
        <p14:creationId xmlns:p14="http://schemas.microsoft.com/office/powerpoint/2010/main" val="344747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8885-F945-44E5-B696-A088E639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首先登入系統</a:t>
            </a:r>
            <a:r>
              <a:rPr lang="en-US" altLang="zh-TW" dirty="0"/>
              <a:t>-</a:t>
            </a:r>
            <a:r>
              <a:rPr lang="zh-TW" altLang="en-US" dirty="0"/>
              <a:t>進到查詢</a:t>
            </a:r>
            <a:r>
              <a:rPr lang="en-US" altLang="zh-TW" dirty="0"/>
              <a:t>-</a:t>
            </a:r>
            <a:r>
              <a:rPr lang="zh-TW" altLang="en-US" dirty="0"/>
              <a:t>點選按鈕</a:t>
            </a:r>
            <a:r>
              <a:rPr lang="en-US" altLang="zh-TW" dirty="0"/>
              <a:t>-</a:t>
            </a:r>
            <a:r>
              <a:rPr lang="zh-TW" altLang="en-US" dirty="0"/>
              <a:t>編輯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D37954-E330-4942-B57F-423E6BBAB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220" y="1825625"/>
            <a:ext cx="8539560" cy="4351338"/>
          </a:xfrm>
        </p:spPr>
      </p:pic>
    </p:spTree>
    <p:extLst>
      <p:ext uri="{BB962C8B-B14F-4D97-AF65-F5344CB8AC3E}">
        <p14:creationId xmlns:p14="http://schemas.microsoft.com/office/powerpoint/2010/main" val="82598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8885-F945-44E5-B696-A088E639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會看到</a:t>
            </a:r>
            <a:r>
              <a:rPr lang="en-US" altLang="zh-TW" dirty="0"/>
              <a:t>2</a:t>
            </a:r>
            <a:r>
              <a:rPr lang="zh-TW" altLang="en-US" dirty="0"/>
              <a:t>個按鈕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429F72-DAC7-46F3-95B0-1A10BBD8B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103" y="1825625"/>
            <a:ext cx="9977793" cy="4351338"/>
          </a:xfrm>
        </p:spPr>
      </p:pic>
    </p:spTree>
    <p:extLst>
      <p:ext uri="{BB962C8B-B14F-4D97-AF65-F5344CB8AC3E}">
        <p14:creationId xmlns:p14="http://schemas.microsoft.com/office/powerpoint/2010/main" val="197166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8885-F945-44E5-B696-A088E639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會看到原先的資訊，但是只允許更改病患姓名跟上傳日期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33CCB0-8C45-41A9-9AC6-2F143017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814"/>
            <a:ext cx="10515600" cy="3406960"/>
          </a:xfrm>
        </p:spPr>
      </p:pic>
    </p:spTree>
    <p:extLst>
      <p:ext uri="{BB962C8B-B14F-4D97-AF65-F5344CB8AC3E}">
        <p14:creationId xmlns:p14="http://schemas.microsoft.com/office/powerpoint/2010/main" val="352162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8885-F945-44E5-B696-A088E639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修改一下日期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8D3283-A41A-4A17-9347-79D12F5C5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1522"/>
            <a:ext cx="10515600" cy="3939544"/>
          </a:xfrm>
        </p:spPr>
      </p:pic>
    </p:spTree>
    <p:extLst>
      <p:ext uri="{BB962C8B-B14F-4D97-AF65-F5344CB8AC3E}">
        <p14:creationId xmlns:p14="http://schemas.microsoft.com/office/powerpoint/2010/main" val="183553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8885-F945-44E5-B696-A088E639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Flash</a:t>
            </a:r>
            <a:r>
              <a:rPr lang="zh-TW" altLang="en-US" dirty="0"/>
              <a:t>顯示已更新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1353BC-1A61-4832-BB5C-F9A4AB750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054"/>
            <a:ext cx="10515600" cy="4300480"/>
          </a:xfrm>
        </p:spPr>
      </p:pic>
    </p:spTree>
    <p:extLst>
      <p:ext uri="{BB962C8B-B14F-4D97-AF65-F5344CB8AC3E}">
        <p14:creationId xmlns:p14="http://schemas.microsoft.com/office/powerpoint/2010/main" val="142742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8885-F945-44E5-B696-A088E639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更新成功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5BD8B6-2B72-4812-8073-4F403D08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132" y="1825625"/>
            <a:ext cx="9313735" cy="4351338"/>
          </a:xfrm>
        </p:spPr>
      </p:pic>
    </p:spTree>
    <p:extLst>
      <p:ext uri="{BB962C8B-B14F-4D97-AF65-F5344CB8AC3E}">
        <p14:creationId xmlns:p14="http://schemas.microsoft.com/office/powerpoint/2010/main" val="222145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0414進度</vt:lpstr>
      <vt:lpstr>首先登入系統-進到查詢-點選按鈕-編輯</vt:lpstr>
      <vt:lpstr>會看到2個按鈕</vt:lpstr>
      <vt:lpstr>會看到原先的資訊，但是只允許更改病患姓名跟上傳日期</vt:lpstr>
      <vt:lpstr>修改一下日期</vt:lpstr>
      <vt:lpstr>Flash顯示已更新</vt:lpstr>
      <vt:lpstr>更新成功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0414進度</dc:title>
  <dc:creator>明楷 沈</dc:creator>
  <cp:lastModifiedBy>明楷 沈</cp:lastModifiedBy>
  <cp:revision>8</cp:revision>
  <dcterms:created xsi:type="dcterms:W3CDTF">2022-04-14T06:20:06Z</dcterms:created>
  <dcterms:modified xsi:type="dcterms:W3CDTF">2022-04-14T06:28:21Z</dcterms:modified>
</cp:coreProperties>
</file>