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4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442BF-F0AE-4C89-B171-470BDD944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2A6D6D-450F-428E-8051-1B6A1A51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1F4D93-C01D-487F-B953-FB1FA5B7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D82908-583D-4A96-A8C9-24E9FFE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841413-C0B0-446D-999C-08CAC9D1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76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4F0E6-577C-4792-B15E-8754DC93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A28421-308B-4686-BB95-2FF0DB5B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EA592-6761-426B-80C3-C167037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4BD14-2542-4C9D-9EC3-E3292BC8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6FE66-084D-4381-90FF-E3B33B2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1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A035EA-C35F-4F64-97F6-408662893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6486B5-481C-423B-9731-91047979C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76469D-C268-4883-942D-62663984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43B1B-25FB-42EC-BE4B-176AA736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A3CF9-C776-4BBA-9D96-BFD1460D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9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B08A3-1AFB-4EB7-831D-4A73BE5F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536464-1AE1-45AA-A075-1B91D142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29EC97-AB2C-43F2-A4C9-14777952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BB976-FF59-4C73-9EBB-195F6EE5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096D2E-A367-44BF-A5B1-63949D5A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73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08BEC-37B7-41EE-AA9E-B85B30A1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9C082D-38DC-4E7D-A594-C4FA9797C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8E4600-7715-4889-BC56-0F1BF6CF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4A2F92-7053-48D6-A0CF-E849771E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62A897-0860-4297-9C20-2C1D8A2F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D7746-CB73-4E71-84F5-66913A0D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58FD18-DF1C-4161-B60F-308133929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C00C91-9CC2-4069-9939-936B8A23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EDEB7A-2FEC-4FDD-86F4-034BC72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09A78F-FD92-4DE7-9878-6E8016C1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B0FC92-677F-44BB-B655-8668DC85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23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C3622-72EE-4B05-96E0-0B7BAC0C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16E719-7668-4EB6-ACC9-D4B8604DF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121164-6602-4C71-B554-2DA64471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142AF2-5A83-4A40-AD53-0A4E4D6F3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0264D0-1A03-4E08-A327-A3E45A8D2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1B2D0E-7D7E-4AF1-9656-90D1E7D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BE5391-668F-4AFF-928E-163886D9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C773B1-9695-471B-93B0-E56CC687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3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A7F90-AE7B-4386-A10E-5EFC1B52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326E72-D0FC-44B8-B523-EAC6973D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41F6E3-4FF8-447E-9F44-2CD0F3B1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8624C9-C225-4865-AA71-7E2CAE96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70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15B115-225C-4248-BB17-F830CA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2EFA61-C2C7-4CFE-ADDE-1FC055DA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7F5EE0-9D1E-4CD6-8176-4F2128C4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17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94F1E-696B-4932-B7CE-864800C2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35086-6907-42AD-83BE-F118FBAE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86FD5A-8B52-4FC1-AE46-593B3F467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FCD645-C97A-450E-BCE1-300317D0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427E73-1AF8-475A-BB04-F460AD72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72556A-68F0-42DE-9931-8FAF5A33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8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AD155-B8E3-45EB-BFE8-6B6D1F9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BDA4E2-01FF-4070-90A1-B584A1239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A77076-209E-47F7-87CA-4519BC51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E308B5-6B2A-445A-920A-F0162E53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5CC0D2-B98E-4168-BBF3-30F12A44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E89435-06AC-4D3D-8B93-D725D14A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31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1ADE4D-5B75-4851-AF66-15A23A78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9E965C-507C-48AF-9F4B-5B0ADE85F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5946A5-DF69-4468-ABE6-3780D5A62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9D7CD-8A89-4DFD-A0EC-269C07D62551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07E7FA-9ECB-473D-806A-C74BC3415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EE557F-D3EB-403E-A51F-945FDF7E6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AE0F-5691-4DBE-821F-CCB2A2405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44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C5849-BC3C-41C4-8287-0D6D653DE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110-2</a:t>
            </a:r>
            <a:r>
              <a:rPr lang="zh-TW" altLang="en-US" dirty="0"/>
              <a:t>期中進度報告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BCE8C0-545D-488A-A357-94E4FCCA4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資工四</a:t>
            </a:r>
            <a:r>
              <a:rPr lang="en-US" altLang="zh-TW" dirty="0"/>
              <a:t>A</a:t>
            </a:r>
            <a:r>
              <a:rPr lang="zh-TW" altLang="en-US" dirty="0"/>
              <a:t> 沈明楷</a:t>
            </a:r>
          </a:p>
        </p:txBody>
      </p:sp>
    </p:spTree>
    <p:extLst>
      <p:ext uri="{BB962C8B-B14F-4D97-AF65-F5344CB8AC3E}">
        <p14:creationId xmlns:p14="http://schemas.microsoft.com/office/powerpoint/2010/main" val="111760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3F077-F0ED-4392-8BB6-68D04BFC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9199C3-B75D-451B-A5A3-519A8F318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345"/>
            <a:ext cx="10515600" cy="3959897"/>
          </a:xfrm>
        </p:spPr>
      </p:pic>
    </p:spTree>
    <p:extLst>
      <p:ext uri="{BB962C8B-B14F-4D97-AF65-F5344CB8AC3E}">
        <p14:creationId xmlns:p14="http://schemas.microsoft.com/office/powerpoint/2010/main" val="305057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746F7-176A-481E-841D-76F50FE5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58E44C-711E-4964-AEF8-6E06D464E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026"/>
            <a:ext cx="10515600" cy="3854535"/>
          </a:xfrm>
        </p:spPr>
      </p:pic>
    </p:spTree>
    <p:extLst>
      <p:ext uri="{BB962C8B-B14F-4D97-AF65-F5344CB8AC3E}">
        <p14:creationId xmlns:p14="http://schemas.microsoft.com/office/powerpoint/2010/main" val="389556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1F031-C2AA-4050-83CC-322568B1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</a:t>
            </a:r>
            <a:r>
              <a:rPr lang="en-US" altLang="zh-TW" dirty="0"/>
              <a:t>-3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D00986-90DE-464B-932B-E7EAE95F6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486" y="1825625"/>
            <a:ext cx="9387027" cy="4351338"/>
          </a:xfrm>
        </p:spPr>
      </p:pic>
    </p:spTree>
    <p:extLst>
      <p:ext uri="{BB962C8B-B14F-4D97-AF65-F5344CB8AC3E}">
        <p14:creationId xmlns:p14="http://schemas.microsoft.com/office/powerpoint/2010/main" val="306775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43ACE-1DB8-43EF-8705-D366038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4A6FAA-2D60-46C9-95A9-E0797BD8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7125"/>
            <a:ext cx="10515600" cy="3848338"/>
          </a:xfrm>
        </p:spPr>
      </p:pic>
    </p:spTree>
    <p:extLst>
      <p:ext uri="{BB962C8B-B14F-4D97-AF65-F5344CB8AC3E}">
        <p14:creationId xmlns:p14="http://schemas.microsoft.com/office/powerpoint/2010/main" val="123902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1F031-C2AA-4050-83CC-322568B1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F822A0-C9D1-4233-BCE5-5B3195088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082" y="1825625"/>
            <a:ext cx="8133835" cy="4351338"/>
          </a:xfrm>
        </p:spPr>
      </p:pic>
    </p:spTree>
    <p:extLst>
      <p:ext uri="{BB962C8B-B14F-4D97-AF65-F5344CB8AC3E}">
        <p14:creationId xmlns:p14="http://schemas.microsoft.com/office/powerpoint/2010/main" val="278897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3F077-F0ED-4392-8BB6-68D04BFC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登入系統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913291E-0BC4-4482-91EE-246381630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18" y="1825625"/>
            <a:ext cx="8103364" cy="4351338"/>
          </a:xfrm>
        </p:spPr>
      </p:pic>
    </p:spTree>
    <p:extLst>
      <p:ext uri="{BB962C8B-B14F-4D97-AF65-F5344CB8AC3E}">
        <p14:creationId xmlns:p14="http://schemas.microsoft.com/office/powerpoint/2010/main" val="385734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3F077-F0ED-4392-8BB6-68D04BFC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系統主介面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5967328-F4D0-45C4-B3FB-408EA9EAD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050" y="1825625"/>
            <a:ext cx="9313900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B2759E-3574-4C88-BF79-59963A10E3DE}"/>
              </a:ext>
            </a:extLst>
          </p:cNvPr>
          <p:cNvSpPr/>
          <p:nvPr/>
        </p:nvSpPr>
        <p:spPr>
          <a:xfrm>
            <a:off x="2734322" y="2672179"/>
            <a:ext cx="1109709" cy="2929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ED8A26-AF95-40F2-8775-15B04515CCD8}"/>
              </a:ext>
            </a:extLst>
          </p:cNvPr>
          <p:cNvSpPr txBox="1"/>
          <p:nvPr/>
        </p:nvSpPr>
        <p:spPr>
          <a:xfrm>
            <a:off x="3728621" y="3059668"/>
            <a:ext cx="298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登入成功會帶使用者名稱</a:t>
            </a:r>
          </a:p>
        </p:txBody>
      </p:sp>
    </p:spTree>
    <p:extLst>
      <p:ext uri="{BB962C8B-B14F-4D97-AF65-F5344CB8AC3E}">
        <p14:creationId xmlns:p14="http://schemas.microsoft.com/office/powerpoint/2010/main" val="5721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3F077-F0ED-4392-8BB6-68D04BFC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編輯登入使用者的貼文</a:t>
            </a:r>
            <a:r>
              <a:rPr lang="en-US" altLang="zh-TW" dirty="0"/>
              <a:t>(</a:t>
            </a:r>
            <a:r>
              <a:rPr lang="zh-TW" altLang="en-US" dirty="0"/>
              <a:t>不能更改別人的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02A1CC-148E-41BF-AF28-B0854508E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724" y="1825625"/>
            <a:ext cx="9272551" cy="4351338"/>
          </a:xfrm>
        </p:spPr>
      </p:pic>
    </p:spTree>
    <p:extLst>
      <p:ext uri="{BB962C8B-B14F-4D97-AF65-F5344CB8AC3E}">
        <p14:creationId xmlns:p14="http://schemas.microsoft.com/office/powerpoint/2010/main" val="311984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3F077-F0ED-4392-8BB6-68D04BFC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新貼文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234F40-CB74-42F8-83A1-CB478CAD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050" y="1825625"/>
            <a:ext cx="9313900" cy="4351338"/>
          </a:xfrm>
        </p:spPr>
      </p:pic>
    </p:spTree>
    <p:extLst>
      <p:ext uri="{BB962C8B-B14F-4D97-AF65-F5344CB8AC3E}">
        <p14:creationId xmlns:p14="http://schemas.microsoft.com/office/powerpoint/2010/main" val="28851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3F077-F0ED-4392-8BB6-68D04BFC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</a:t>
            </a:r>
            <a:r>
              <a:rPr lang="en-US" altLang="zh-TW" dirty="0"/>
              <a:t>X</a:t>
            </a:r>
            <a:r>
              <a:rPr lang="zh-TW" altLang="en-US" dirty="0"/>
              <a:t>光影像與辨識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382B91-DFE7-4C65-B02C-6FA55E13F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756" y="1825625"/>
            <a:ext cx="9176488" cy="4351338"/>
          </a:xfrm>
        </p:spPr>
      </p:pic>
    </p:spTree>
    <p:extLst>
      <p:ext uri="{BB962C8B-B14F-4D97-AF65-F5344CB8AC3E}">
        <p14:creationId xmlns:p14="http://schemas.microsoft.com/office/powerpoint/2010/main" val="126722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3F077-F0ED-4392-8BB6-68D04BFC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辨識紀錄查詢</a:t>
            </a:r>
            <a:r>
              <a:rPr lang="en-US" altLang="zh-TW" dirty="0"/>
              <a:t>(</a:t>
            </a:r>
            <a:r>
              <a:rPr lang="zh-TW" altLang="en-US" dirty="0"/>
              <a:t>但無法查詢別人的辨識紀錄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CC1F95-10D2-46BC-B13A-175CCF3DD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954" y="1825625"/>
            <a:ext cx="9114092" cy="4351338"/>
          </a:xfrm>
        </p:spPr>
      </p:pic>
    </p:spTree>
    <p:extLst>
      <p:ext uri="{BB962C8B-B14F-4D97-AF65-F5344CB8AC3E}">
        <p14:creationId xmlns:p14="http://schemas.microsoft.com/office/powerpoint/2010/main" val="97836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3F077-F0ED-4392-8BB6-68D04BFC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辨識紀錄查詢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5360B0-6034-4125-9DCB-88A01375F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814" y="1825625"/>
            <a:ext cx="9168371" cy="4351338"/>
          </a:xfrm>
        </p:spPr>
      </p:pic>
    </p:spTree>
    <p:extLst>
      <p:ext uri="{BB962C8B-B14F-4D97-AF65-F5344CB8AC3E}">
        <p14:creationId xmlns:p14="http://schemas.microsoft.com/office/powerpoint/2010/main" val="288579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3F077-F0ED-4392-8BB6-68D04BFC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點擊欲更改表格的編輯 會有更新及刪除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B6AD03-653C-498F-9738-562E00613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290"/>
            <a:ext cx="10515600" cy="4270008"/>
          </a:xfrm>
        </p:spPr>
      </p:pic>
    </p:spTree>
    <p:extLst>
      <p:ext uri="{BB962C8B-B14F-4D97-AF65-F5344CB8AC3E}">
        <p14:creationId xmlns:p14="http://schemas.microsoft.com/office/powerpoint/2010/main" val="341156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82</Words>
  <Application>Microsoft Office PowerPoint</Application>
  <PresentationFormat>寬螢幕</PresentationFormat>
  <Paragraphs>16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佈景主題</vt:lpstr>
      <vt:lpstr>110-2期中進度報告</vt:lpstr>
      <vt:lpstr>登入系統</vt:lpstr>
      <vt:lpstr>系統主介面</vt:lpstr>
      <vt:lpstr>編輯登入使用者的貼文(不能更改別人的)</vt:lpstr>
      <vt:lpstr>新貼文</vt:lpstr>
      <vt:lpstr>上傳X光影像與辨識</vt:lpstr>
      <vt:lpstr>辨識紀錄查詢(但無法查詢別人的辨識紀錄)</vt:lpstr>
      <vt:lpstr>辨識紀錄查詢</vt:lpstr>
      <vt:lpstr>點擊欲更改表格的編輯 會有更新及刪除</vt:lpstr>
      <vt:lpstr>更改-1</vt:lpstr>
      <vt:lpstr>更改-2</vt:lpstr>
      <vt:lpstr>更改-3</vt:lpstr>
      <vt:lpstr>刪除-1</vt:lpstr>
      <vt:lpstr>刪除-2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15</cp:revision>
  <dcterms:created xsi:type="dcterms:W3CDTF">2022-04-18T16:58:09Z</dcterms:created>
  <dcterms:modified xsi:type="dcterms:W3CDTF">2022-04-18T17:13:10Z</dcterms:modified>
</cp:coreProperties>
</file>