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7FE3C-D086-4DD2-BB9E-325174B6F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83A01-D82D-45BE-B824-C34C5D4D5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7846C1-4E30-4E65-BEEB-EA709EEA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B6C-C9A2-4E1F-B572-DF1364758617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82C470-0D90-49CF-A917-138758B9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1B7BC2-6647-4982-9A91-84B77226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9432-C633-4F92-9612-FA90058B9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0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962A5-2FB5-4248-8BBF-E6DCF9D1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50FB89-2A70-44EB-B982-2D5D72909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4B5D02-AA0D-4DEA-B6E1-DFD80A5E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B6C-C9A2-4E1F-B572-DF1364758617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E8C9D-2F10-4DB1-9BCD-3B0496AA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77B877-111B-4F57-8C0E-EA12EADB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9432-C633-4F92-9612-FA90058B9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98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204B69-6B97-4C52-9377-87ABF6652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6A3C33-852E-4ED0-853D-82246B20D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0D934-2565-4F7F-8E9A-EC578916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B6C-C9A2-4E1F-B572-DF1364758617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DEFB50-A627-473C-8CCC-3E48D8F5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866A04-52B8-4C1C-AE52-8F693915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9432-C633-4F92-9612-FA90058B9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69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E9DC0-CADB-473E-A3FE-1A0C72F2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F6A1F-8738-4ACA-83CF-BA07F88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403B39-6153-4C5F-B61F-A0FF8F8A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B6C-C9A2-4E1F-B572-DF1364758617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93F5E3-9A44-4952-80AF-D6D2F7F0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7EE67-8D00-4030-BED4-58051A1C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9432-C633-4F92-9612-FA90058B9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53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3D3D3-A057-4DD8-949A-E7C59E47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01D416-4761-46F9-8EAB-08D39A5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72D991-3EB9-4D19-9AFF-C77AA436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B6C-C9A2-4E1F-B572-DF1364758617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0E786A-CCA7-4032-A492-2FCA8C7B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F2C03B-79D3-46A7-A6E0-AA3DE265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9432-C633-4F92-9612-FA90058B9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11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3F58C-2686-46ED-907B-67B8944F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B4430-1320-41B8-BC93-1E2AFE987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A2EE5D-550C-4D92-8AD6-53A11E962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94F2ED-440C-470A-A51A-000B741D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B6C-C9A2-4E1F-B572-DF1364758617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C36B49-FB29-4DA7-AF96-1F8F3B9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1AED43-BD36-49DF-A89B-C4F4CD6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9432-C633-4F92-9612-FA90058B9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18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76047-6C6F-4A55-87BE-0F495A9D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E1FA2A-2A2E-46F4-9E61-0D033369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C081B2-4DB7-469B-9CA7-8743ABE82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2E1DA3-05CA-4211-BF73-5139148F1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7EFCC8-4217-413E-94F3-5CEAF3CBE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540A784-1D50-4115-9A4A-AF586A67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B6C-C9A2-4E1F-B572-DF1364758617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62B6E5-3092-4D45-95CC-0B91664F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837694-B19A-4902-B0E9-1895E134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9432-C633-4F92-9612-FA90058B9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9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94915-4E6A-4F88-9DA7-891BAD38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31168B-FF00-4838-81BC-EE525644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B6C-C9A2-4E1F-B572-DF1364758617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2E3410-0C17-4464-B9A7-258DE590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53EC7C-35AB-4C96-917E-5D919C31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9432-C633-4F92-9612-FA90058B9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5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A2B2B2F-F0E6-4D0E-9C25-E6230744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B6C-C9A2-4E1F-B572-DF1364758617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EB403-47B4-4474-8053-4F26CD3B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3ADCFB-3B80-4A48-8BE2-07832DC4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9432-C633-4F92-9612-FA90058B9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9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9CCBC-05F9-47F3-B528-AAD67AAC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9D993-87A6-402E-8FAF-52D0CAF6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385FE2-5C3D-4FE4-99DF-C59E24A7E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CD33C6-AD78-41F7-AB00-6A14907B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B6C-C9A2-4E1F-B572-DF1364758617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86D23C-2499-494A-904F-C50CFBEA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FD99E2-DC35-4B13-9B1A-1C22665F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9432-C633-4F92-9612-FA90058B9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6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660CA-1AFD-44EA-88DA-505F41DE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B12D9D-7018-4F79-B23C-1D5CAB119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5B3812-54D1-41BA-9993-E21E81B33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FED76D-2FB1-4BD0-9843-8E69B3D1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B6C-C9A2-4E1F-B572-DF1364758617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84ABFC-0F76-484D-AAF7-7C3E37C6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25EBF2-2685-44A8-8B03-1B9786F7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9432-C633-4F92-9612-FA90058B9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3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64752A-FD19-4229-BFF9-2281687E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065499-5DC7-4041-A6E8-3E3AF6B5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F5EBAD-EBA9-47DA-A99E-520BFC21C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0B6C-C9A2-4E1F-B572-DF1364758617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3C07C4-3AF6-4B20-B8F5-6211FFF8B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713C6A-D496-42A8-B62F-7375C3D35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9432-C633-4F92-9612-FA90058B9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91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77CB3-7976-43A7-B819-E0F94B1F1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62D711-FCE7-4AF7-9099-148879669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沈明楷</a:t>
            </a:r>
          </a:p>
        </p:txBody>
      </p:sp>
    </p:spTree>
    <p:extLst>
      <p:ext uri="{BB962C8B-B14F-4D97-AF65-F5344CB8AC3E}">
        <p14:creationId xmlns:p14="http://schemas.microsoft.com/office/powerpoint/2010/main" val="349931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460EE-0710-44B8-9DD9-B85D05C1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ksu1</a:t>
            </a:r>
            <a:r>
              <a:rPr lang="zh-TW" altLang="en-US" dirty="0"/>
              <a:t>使用者帳戶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433DC1B-E6D1-4948-98FA-1D725E3A2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662" y="1825625"/>
            <a:ext cx="9130676" cy="4351338"/>
          </a:xfrm>
        </p:spPr>
      </p:pic>
    </p:spTree>
    <p:extLst>
      <p:ext uri="{BB962C8B-B14F-4D97-AF65-F5344CB8AC3E}">
        <p14:creationId xmlns:p14="http://schemas.microsoft.com/office/powerpoint/2010/main" val="394897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AC988-88DA-427F-B51A-C30C909F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Ksu1</a:t>
            </a:r>
            <a:r>
              <a:rPr lang="zh-TW" altLang="en-US" dirty="0"/>
              <a:t>的辨識紀錄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E66D398-215D-4F8E-82BC-488E6596D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366"/>
            <a:ext cx="10515600" cy="4193855"/>
          </a:xfrm>
        </p:spPr>
      </p:pic>
    </p:spTree>
    <p:extLst>
      <p:ext uri="{BB962C8B-B14F-4D97-AF65-F5344CB8AC3E}">
        <p14:creationId xmlns:p14="http://schemas.microsoft.com/office/powerpoint/2010/main" val="290756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AC988-88DA-427F-B51A-C30C909F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1030951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dirty="0"/>
              <a:t>使用者之間不會看到對方的紀錄</a:t>
            </a:r>
          </a:p>
        </p:txBody>
      </p:sp>
    </p:spTree>
    <p:extLst>
      <p:ext uri="{BB962C8B-B14F-4D97-AF65-F5344CB8AC3E}">
        <p14:creationId xmlns:p14="http://schemas.microsoft.com/office/powerpoint/2010/main" val="305039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460EE-0710-44B8-9DD9-B85D05C1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 err="1"/>
              <a:t>ksu</a:t>
            </a:r>
            <a:r>
              <a:rPr lang="zh-TW" altLang="en-US" dirty="0"/>
              <a:t>使用者帳戶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3B474-389D-4F17-9AC6-4BCBA1BC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66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1B200-E179-4B58-9FC2-4DC62107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使用者登入並查詢資料，點選更多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1EC690-CF54-42E9-9D1E-31EC17993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254" y="1825625"/>
            <a:ext cx="8447491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F88209C-9B1F-4F10-9043-8A873023E284}"/>
              </a:ext>
            </a:extLst>
          </p:cNvPr>
          <p:cNvSpPr/>
          <p:nvPr/>
        </p:nvSpPr>
        <p:spPr>
          <a:xfrm>
            <a:off x="5113538" y="4616388"/>
            <a:ext cx="461639" cy="2574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69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1B200-E179-4B58-9FC2-4DC62107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會有</a:t>
            </a:r>
            <a:r>
              <a:rPr lang="en-US" altLang="zh-TW" dirty="0"/>
              <a:t>Delete</a:t>
            </a:r>
            <a:r>
              <a:rPr lang="zh-TW" altLang="en-US" dirty="0"/>
              <a:t>按鈕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BB9929-D9CE-4081-927A-65F1B123F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619" y="1825625"/>
            <a:ext cx="9110762" cy="4351338"/>
          </a:xfrm>
        </p:spPr>
      </p:pic>
    </p:spTree>
    <p:extLst>
      <p:ext uri="{BB962C8B-B14F-4D97-AF65-F5344CB8AC3E}">
        <p14:creationId xmlns:p14="http://schemas.microsoft.com/office/powerpoint/2010/main" val="142100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1B200-E179-4B58-9FC2-4DC62107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跳出提醒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9C72F80-2637-4521-A047-88740DCED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201" y="1825625"/>
            <a:ext cx="10263598" cy="4351338"/>
          </a:xfrm>
        </p:spPr>
      </p:pic>
    </p:spTree>
    <p:extLst>
      <p:ext uri="{BB962C8B-B14F-4D97-AF65-F5344CB8AC3E}">
        <p14:creationId xmlns:p14="http://schemas.microsoft.com/office/powerpoint/2010/main" val="45762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1B200-E179-4B58-9FC2-4DC62107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原本資料庫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DB56A4D-8F74-4025-901D-541F2CD11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5" y="2482056"/>
            <a:ext cx="7143750" cy="3038475"/>
          </a:xfrm>
        </p:spPr>
      </p:pic>
    </p:spTree>
    <p:extLst>
      <p:ext uri="{BB962C8B-B14F-4D97-AF65-F5344CB8AC3E}">
        <p14:creationId xmlns:p14="http://schemas.microsoft.com/office/powerpoint/2010/main" val="346822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1B200-E179-4B58-9FC2-4DC62107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flash</a:t>
            </a:r>
            <a:r>
              <a:rPr lang="zh-TW" altLang="en-US" dirty="0"/>
              <a:t>顯示成功刪除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F978084-D985-4E89-A8E0-F97481455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32624"/>
            <a:ext cx="10515600" cy="1337340"/>
          </a:xfrm>
        </p:spPr>
      </p:pic>
    </p:spTree>
    <p:extLst>
      <p:ext uri="{BB962C8B-B14F-4D97-AF65-F5344CB8AC3E}">
        <p14:creationId xmlns:p14="http://schemas.microsoft.com/office/powerpoint/2010/main" val="18939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1B200-E179-4B58-9FC2-4DC62107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重新進入查詢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5B3BBB-5C24-4479-87C0-A3ED8CEED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569" y="1825625"/>
            <a:ext cx="10046862" cy="4351338"/>
          </a:xfrm>
        </p:spPr>
      </p:pic>
    </p:spTree>
    <p:extLst>
      <p:ext uri="{BB962C8B-B14F-4D97-AF65-F5344CB8AC3E}">
        <p14:creationId xmlns:p14="http://schemas.microsoft.com/office/powerpoint/2010/main" val="270456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AC988-88DA-427F-B51A-C30C909F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重整資料庫即可發現紀錄已清除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6CA56D-5048-463F-9131-8CEF70D53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075" y="2610644"/>
            <a:ext cx="7181850" cy="2781300"/>
          </a:xfrm>
        </p:spPr>
      </p:pic>
    </p:spTree>
    <p:extLst>
      <p:ext uri="{BB962C8B-B14F-4D97-AF65-F5344CB8AC3E}">
        <p14:creationId xmlns:p14="http://schemas.microsoft.com/office/powerpoint/2010/main" val="392973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Office PowerPoint</Application>
  <PresentationFormat>寬螢幕</PresentationFormat>
  <Paragraphs>13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Trebuchet MS</vt:lpstr>
      <vt:lpstr>Wingdings</vt:lpstr>
      <vt:lpstr>Office 佈景主題</vt:lpstr>
      <vt:lpstr>0410進度</vt:lpstr>
      <vt:lpstr>登入ksu使用者帳戶</vt:lpstr>
      <vt:lpstr>使用者登入並查詢資料，點選更多</vt:lpstr>
      <vt:lpstr>會有Delete按鈕</vt:lpstr>
      <vt:lpstr>跳出提醒</vt:lpstr>
      <vt:lpstr>原本資料庫</vt:lpstr>
      <vt:lpstr>flash顯示成功刪除</vt:lpstr>
      <vt:lpstr>重新進入查詢</vt:lpstr>
      <vt:lpstr>重整資料庫即可發現紀錄已清除</vt:lpstr>
      <vt:lpstr>登入ksu1使用者帳戶</vt:lpstr>
      <vt:lpstr>Ksu1的辨識紀錄</vt:lpstr>
      <vt:lpstr>使用者之間不會看到對方的紀錄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明楷 沈</dc:creator>
  <cp:lastModifiedBy>明楷 沈</cp:lastModifiedBy>
  <cp:revision>11</cp:revision>
  <dcterms:created xsi:type="dcterms:W3CDTF">2022-04-10T05:20:50Z</dcterms:created>
  <dcterms:modified xsi:type="dcterms:W3CDTF">2022-04-10T05:30:51Z</dcterms:modified>
</cp:coreProperties>
</file>