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EE1BF-D523-4D9C-B0E7-AF2F8736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D5EBC1-2D3D-4E57-A4AC-1D50C82C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FA9AF-368A-44A9-9982-4FD9824D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BF83-A6FC-42CA-BD4F-B4E31AC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C8290-A973-49FB-BA0D-C03E9137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0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CA41F-A5AC-4433-ACB8-3C2624C2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5F8238-F77F-436B-B63A-8202FD4C9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101B9-3265-49CD-BA26-94E59138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D3E52-A523-44F7-9DE2-4D170537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4014FB-8E24-4C4E-A2BB-9CA67CF8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20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184F5B-3986-4895-B99E-092E5545B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C391B9-BB82-43DB-8CF1-10B9B041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BBDE3-187F-4E16-B4C0-4E7974E0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51358-C580-4129-B4CA-FBDB9930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42620-9249-49FF-926E-1EDB253B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AB1CF-F2F2-4918-B29A-3F3BEAC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B7102-BC78-424C-B489-06053E79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340E-7B25-42E5-A100-0825FFB4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D14B1-F36B-4C80-854C-BC3CF8B1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E0279-EC0A-4285-AEEB-B0585F4A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370C3-F18F-4E74-8FAC-8312124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B87766-5617-40DD-8DB7-BF45CB57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DBD2B-FA03-48CC-A7E1-5BE20AC4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388CE-3DB0-4897-B521-638824D7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E01EC-56B1-4EC1-AFCB-17124B73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2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F156-67D5-4FA1-8F97-78937E1C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8D71C-EE27-4A89-93BF-4A1E870C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AEF32-694B-4C67-956C-436A99E97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173FA7-9F17-4056-A933-71BED9C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13CE64-1B4F-4258-BDA2-6F71A56A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B02BB-CDD6-465C-8F1A-865741BD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4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29A6-939D-4880-B323-B51E8D6E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FE860-DDF3-4816-BD05-F85F5CE2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791A8-1C14-46C2-93F0-7F1A373B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0A72A7-40A7-4C28-A674-55B7072C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ACAE73-A975-4D79-846A-22239215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D9FE99-DF3F-44BA-AB08-7413058D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31253-C7CB-4398-AA7A-C117744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AE7F6D-1977-47D3-B5C7-4769D341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F0BF0-4C6F-4991-9E23-84529F8B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3D06F2-57AC-440A-B244-F6B3FB9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DD3745-949C-4459-AFB1-6A669E53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C33BE6-2A51-4F32-88D9-854A9A6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AD1782-4945-40A6-BEC8-F07A753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04C1E4-E486-4C32-BD74-9D38D26C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3A0DDA-1E78-4EB2-BC3B-CE844E7E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4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B468A-5377-4942-A412-AAEF84E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082CA-B1F9-4A5A-B85D-1278DC9C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304BA9-3643-41AA-ABBB-787E5323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CC3A9-49EA-4ABD-A3A9-C6727322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A42ABD-9B99-4376-A156-17C8B02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447715-B5CB-49CB-952D-EFA6A60F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D0619-5B5A-477B-B77E-AE2E6C69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F8783C-D65E-4AD9-BBC3-800CF15BE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4D7A1-81C0-42FA-B6C2-1231B276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4B1E9A-E9B3-4BEB-B091-9649D432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5866BE-6D3B-4558-8D2A-ABEBAD3D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17EF06-554E-445F-ACE7-75AEC8AD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8E9FE0-FB56-4F1E-BE86-005940E5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B66E08-9D74-4A4D-B6A3-C0C9DC5C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9CCC8-0314-405F-8A85-A78FB62F5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780E-2336-49CE-8076-C3334E122764}" type="datetimeFigureOut">
              <a:rPr lang="zh-TW" altLang="en-US" smtClean="0"/>
              <a:t>2021/12/4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9A32D-6E48-4186-A398-3F66B02B6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C729A-F223-43DC-BC0A-AC96519C4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D277-5C69-4B7C-9039-1233DC552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MhmZ_ePGi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77289-F06F-48D0-979A-15618952C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Flask </a:t>
            </a:r>
            <a:r>
              <a:rPr lang="en-US" altLang="zh-TW" dirty="0" err="1"/>
              <a:t>sqlalchemy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47E07-49F8-4877-BFA8-9DF5AFB62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4070E022</a:t>
            </a:r>
            <a:r>
              <a:rPr lang="zh-TW" altLang="en-US" dirty="0"/>
              <a:t> 沈明楷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參考網址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https://www.youtube.com/watch?v=zMhmZ_ePGiM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3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B41A9-B1FD-4EA9-ABAB-198CF6D6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app.py1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E66987-4254-4568-A455-9D37ACB2E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47335" b="35027"/>
          <a:stretch/>
        </p:blipFill>
        <p:spPr>
          <a:xfrm>
            <a:off x="3638918" y="479425"/>
            <a:ext cx="8225917" cy="5454650"/>
          </a:xfrm>
        </p:spPr>
      </p:pic>
    </p:spTree>
    <p:extLst>
      <p:ext uri="{BB962C8B-B14F-4D97-AF65-F5344CB8AC3E}">
        <p14:creationId xmlns:p14="http://schemas.microsoft.com/office/powerpoint/2010/main" val="114266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7073B-3EBF-4BCA-9B96-26D34574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app.py2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01093-D9C2-4D0A-B13F-DE5EE0645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854"/>
          <a:stretch/>
        </p:blipFill>
        <p:spPr>
          <a:xfrm>
            <a:off x="3893360" y="498475"/>
            <a:ext cx="6468654" cy="6127750"/>
          </a:xfrm>
        </p:spPr>
      </p:pic>
    </p:spTree>
    <p:extLst>
      <p:ext uri="{BB962C8B-B14F-4D97-AF65-F5344CB8AC3E}">
        <p14:creationId xmlns:p14="http://schemas.microsoft.com/office/powerpoint/2010/main" val="19245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2346F-3F76-463F-9A1E-4DCCC25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7CE395-3A6A-4E5B-92AB-07F689CDC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2893"/>
            <a:ext cx="10515600" cy="3316801"/>
          </a:xfrm>
        </p:spPr>
      </p:pic>
    </p:spTree>
    <p:extLst>
      <p:ext uri="{BB962C8B-B14F-4D97-AF65-F5344CB8AC3E}">
        <p14:creationId xmlns:p14="http://schemas.microsoft.com/office/powerpoint/2010/main" val="28364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8A7BB-FDCC-4828-8015-C3392C1A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選擇圖片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0B2226-22C3-4C5A-B1A6-8CF95DAB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6936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2C794-46BB-44AF-A5C4-68A936AE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照片以成功上傳，</a:t>
            </a:r>
            <a:r>
              <a:rPr lang="en-US" altLang="zh-TW" dirty="0"/>
              <a:t>SQLite</a:t>
            </a:r>
            <a:r>
              <a:rPr lang="zh-TW" altLang="en-US" dirty="0"/>
              <a:t>也成功新增圖片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620896-B5DE-4A4D-B194-D8C2EA62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228497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F674D-6780-416D-9055-CC2667D4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127.0.0.1:5000/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/>
              <a:t>即可看到上傳之圖片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為</a:t>
            </a:r>
            <a:r>
              <a:rPr lang="en-US" altLang="zh-TW" dirty="0">
                <a:solidFill>
                  <a:srgbClr val="FF0000"/>
                </a:solidFill>
              </a:rPr>
              <a:t>SQLite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3CA2E0-CF4D-4DBA-B860-21F8DA8DA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19" y="1844675"/>
            <a:ext cx="6981456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0012B4-1773-43BF-85FE-E76C248E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1966912"/>
            <a:ext cx="3609975" cy="26574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54A674-818C-4885-9A1E-1F718D6130A0}"/>
              </a:ext>
            </a:extLst>
          </p:cNvPr>
          <p:cNvSpPr/>
          <p:nvPr/>
        </p:nvSpPr>
        <p:spPr>
          <a:xfrm>
            <a:off x="8191500" y="4257675"/>
            <a:ext cx="419099" cy="37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366D5514-B269-4ABC-888C-076CECB5D2BD}"/>
              </a:ext>
            </a:extLst>
          </p:cNvPr>
          <p:cNvCxnSpPr>
            <a:cxnSpLocks/>
          </p:cNvCxnSpPr>
          <p:nvPr/>
        </p:nvCxnSpPr>
        <p:spPr>
          <a:xfrm>
            <a:off x="4138614" y="1409700"/>
            <a:ext cx="4005261" cy="302656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3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E0F7D-11F4-41B0-B7CF-8F60501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49A29A-29F1-4B90-A486-66C2196E9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26032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9DF50-915E-4F58-BAF3-44967C1F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model.py:</a:t>
            </a:r>
            <a:r>
              <a:rPr lang="zh-TW" altLang="en-US" dirty="0"/>
              <a:t>設定資料表欄位與格式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43F69C-8CD9-409B-9869-8C1D99058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633" y="1825625"/>
            <a:ext cx="8166734" cy="4351338"/>
          </a:xfrm>
        </p:spPr>
      </p:pic>
    </p:spTree>
    <p:extLst>
      <p:ext uri="{BB962C8B-B14F-4D97-AF65-F5344CB8AC3E}">
        <p14:creationId xmlns:p14="http://schemas.microsoft.com/office/powerpoint/2010/main" val="422457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74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Office 佈景主題</vt:lpstr>
      <vt:lpstr>Flask sqlalchemy實作</vt:lpstr>
      <vt:lpstr>app.py1</vt:lpstr>
      <vt:lpstr>app.py2</vt:lpstr>
      <vt:lpstr>上傳檔案</vt:lpstr>
      <vt:lpstr>選擇圖片</vt:lpstr>
      <vt:lpstr>照片以成功上傳，SQLite也成功新增圖片</vt:lpstr>
      <vt:lpstr>輸入127.0.0.1:5000/X即可看到上傳之圖片 X為SQLite id</vt:lpstr>
      <vt:lpstr>db.py</vt:lpstr>
      <vt:lpstr>model.py:設定資料表欄位與格式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5</cp:revision>
  <dcterms:created xsi:type="dcterms:W3CDTF">2021-12-04T07:54:11Z</dcterms:created>
  <dcterms:modified xsi:type="dcterms:W3CDTF">2021-12-04T11:14:27Z</dcterms:modified>
</cp:coreProperties>
</file>