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A5D3B-A4C0-4492-829C-AF1DE7496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12A941-D48F-454C-9F7C-C108E3A0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A11D32-32BF-4141-B5CC-A2D5BA59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4A1F9-3B5F-4F22-BA1A-0D3156A3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4A871A-FB9C-4ADD-B946-37E5F6BF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858BF-AC6F-4F68-A45C-E93AE5E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CB19EA-182C-4C3B-942B-D83EB6827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7FEA1-A2CD-4040-A6AD-45C94B07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F56296-1D75-4FE4-BAA2-8D0CEA52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2E5F18-38DA-441A-9238-3F2DB3E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99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18530C-6E2C-47E3-86D3-73CBBDF1F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161CD1-D83E-415D-AC6F-6FD5F7240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564F11-D369-461B-B129-6ED6B86C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3D611-0A8E-498E-BA86-673D1B57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1BB25-FBB5-4B4E-BABF-D2BF2B57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9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865A9-7993-42E1-9FC6-96CFC313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B220B-0310-4A8A-B1B0-14F27B68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ABB90-15DD-477F-81C9-AFDEEA1A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87E7EF-3CBD-443A-8754-7A4B0A6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7C8149-7E01-4837-96C0-A2406DEC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2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EC29-BCB1-4C8F-8840-206B8809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A5E42D-CEA8-4D26-A34E-3DD3AA48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7177BE-A0FB-41A9-8338-78018082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202579-EA9A-44A9-9CFD-4D938203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DD07C-41FC-4682-AD17-428CEB82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D6242-E257-4D57-B278-98E51F74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8DA55-82CB-4267-B3FE-6E28719B9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D55419-4330-45D2-A4B3-810F482AA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B1EE6D-3111-40FA-8E2D-B830B1B7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2E2AF8-462C-4D0B-A4C5-57BA0BA2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155732-DBB0-4D11-8DE7-A7AF22C1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94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72FEF-5B67-4F1F-9F4C-F9A40CE4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32D1A3-49C1-4EA7-910C-BD1D51D3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3BFC8D-4952-4D52-A4F0-4E2C496E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AC6355-C850-41AD-9139-4261F3A12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5BD0A9-DBBC-4A43-AC3B-29F7A152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855380-A0D5-4F5A-B907-516FD1F8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F764C2-6779-4717-BEAD-5E2D6AF5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DC9498-9C0A-4D0D-9295-B6CC9F6A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84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19E80-50BB-4F71-B180-4BD73598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5B3517-BACC-4001-B407-41FBDA55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8BB0B6-A3EF-4BEC-84E2-8DC3BCB9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9B0235-97B9-4340-95AB-965E94A5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0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F5DE52-4CA1-4D22-A859-EA03F2C4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24BAAB-F700-4298-84A2-A38D66CE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0ADCC6-1AD2-4E6B-9B8B-B53A6632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4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E8497-24A8-4F3A-995B-912AFB3B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E6E3E-A278-45D0-A40C-4339B3FF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2CEA06-51D3-4F8F-BA0A-31EC2E5F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B656B1-AD1E-474C-9C95-FE181AC9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F8441A-3DF3-451C-A1AA-5EA1A477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A6C18D-5298-482C-8558-345C564A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9D84F-0A34-4FAB-97A5-2C250DD0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6D9340-65B0-45F3-B4D3-9FD4D403F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0B8AD6-8325-4A75-BDB4-E5F99477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996414-8EFF-4309-B907-4C7F92A9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1960FE-2E51-4271-92E2-FCE5A3FC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493606-01DD-4526-8B5C-F9574BA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82A1F-3FF3-48C8-A56C-6524903B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7439B-7712-41AF-AE40-C3D27BE9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8340C-FF41-49F8-9B82-589589F0A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9240-49A8-43EC-8BE4-588DCDA6C2BC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01E56-0ABA-42A0-82B3-66A154B3B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A08FBB-8BC2-4348-B9B5-C113E75D1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5EE8-59A1-40D8-8D53-C33E004BA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02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whsir.com/post-5344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ldtang.com/197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tejaneii.wordpress.com/2017/06/19/docker-8-%E5%8D%87%E7%B4%9Adock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ABD10-2E4F-490C-9884-52A4611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B9375-6DC4-4555-815D-9CC9DE99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docker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3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0BDC0-6198-4FDB-88E3-911D6088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8A37C-D788-4B6F-BCA0-7437FA14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kubernetes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1D040-8325-4EC1-A596-4F8301C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AED8EB-F4FC-410F-93F4-F637DC4D4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30" y="1826126"/>
            <a:ext cx="7010400" cy="4314825"/>
          </a:xfrm>
        </p:spPr>
      </p:pic>
    </p:spTree>
    <p:extLst>
      <p:ext uri="{BB962C8B-B14F-4D97-AF65-F5344CB8AC3E}">
        <p14:creationId xmlns:p14="http://schemas.microsoft.com/office/powerpoint/2010/main" val="84705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8DD61-4DD1-4C3B-9FB6-3F19181C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68BBC7-CF31-4613-999C-FD46E808E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57" y="2095647"/>
            <a:ext cx="7019925" cy="2000250"/>
          </a:xfrm>
        </p:spPr>
      </p:pic>
    </p:spTree>
    <p:extLst>
      <p:ext uri="{BB962C8B-B14F-4D97-AF65-F5344CB8AC3E}">
        <p14:creationId xmlns:p14="http://schemas.microsoft.com/office/powerpoint/2010/main" val="415374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DA9BE-47E5-43EB-B8B2-609C22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有顯示錯誤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24D6C2-F734-4E0C-8004-BF2CF3E43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84" y="2249479"/>
            <a:ext cx="7105650" cy="28289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3B5A35-E04E-4C01-BBD4-ADE8C13C1521}"/>
              </a:ext>
            </a:extLst>
          </p:cNvPr>
          <p:cNvSpPr/>
          <p:nvPr/>
        </p:nvSpPr>
        <p:spPr>
          <a:xfrm>
            <a:off x="909684" y="3764132"/>
            <a:ext cx="6862439" cy="408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82D15B-A523-4ADD-BA22-622DD7A823DC}"/>
              </a:ext>
            </a:extLst>
          </p:cNvPr>
          <p:cNvSpPr txBox="1"/>
          <p:nvPr/>
        </p:nvSpPr>
        <p:spPr>
          <a:xfrm>
            <a:off x="8682361" y="3764132"/>
            <a:ext cx="275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https://blog.whsir.com/post-5344.html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42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4BDB7-05F8-4C85-86A5-84870DDA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除錯再試一次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89E107-82EC-4F21-BEED-DFC62C50D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7769"/>
            <a:ext cx="6459245" cy="4153629"/>
          </a:xfrm>
        </p:spPr>
      </p:pic>
    </p:spTree>
    <p:extLst>
      <p:ext uri="{BB962C8B-B14F-4D97-AF65-F5344CB8AC3E}">
        <p14:creationId xmlns:p14="http://schemas.microsoft.com/office/powerpoint/2010/main" val="279167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27EF3-66E2-4343-A821-83D24C35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successfully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8FBEE9-B53D-41B7-8458-66A4DE5FA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32" y="2020934"/>
            <a:ext cx="5014284" cy="4351338"/>
          </a:xfrm>
        </p:spPr>
      </p:pic>
    </p:spTree>
    <p:extLst>
      <p:ext uri="{BB962C8B-B14F-4D97-AF65-F5344CB8AC3E}">
        <p14:creationId xmlns:p14="http://schemas.microsoft.com/office/powerpoint/2010/main" val="24296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23F0A-F521-4A91-967A-83150C7B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C79E3-5FB7-4805-B356-2D0E7B18F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67" y="1852257"/>
            <a:ext cx="6043415" cy="451253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0A450C-F308-42E3-A573-183E2DE136AF}"/>
              </a:ext>
            </a:extLst>
          </p:cNvPr>
          <p:cNvSpPr txBox="1"/>
          <p:nvPr/>
        </p:nvSpPr>
        <p:spPr>
          <a:xfrm>
            <a:off x="7865615" y="3604334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打完後輸入</a:t>
            </a:r>
            <a:r>
              <a:rPr lang="en-US" altLang="zh-TW" dirty="0"/>
              <a:t>exit</a:t>
            </a:r>
            <a:r>
              <a:rPr lang="zh-TW" altLang="en-US" dirty="0"/>
              <a:t>使用</a:t>
            </a:r>
            <a:r>
              <a:rPr lang="en-US" altLang="zh-TW" dirty="0"/>
              <a:t>root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96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4D7AD-A41C-4FE5-9514-424B5DB0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E691A4F-1E1D-49CB-BC2E-9F62EBB26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21" y="2260484"/>
            <a:ext cx="6915150" cy="676275"/>
          </a:xfrm>
        </p:spPr>
      </p:pic>
    </p:spTree>
    <p:extLst>
      <p:ext uri="{BB962C8B-B14F-4D97-AF65-F5344CB8AC3E}">
        <p14:creationId xmlns:p14="http://schemas.microsoft.com/office/powerpoint/2010/main" val="110541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6E49C-013E-48E7-B4C6-CADC8E71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94A465-1755-4C2D-AD43-D0E42E7CA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85" y="2413161"/>
            <a:ext cx="6915150" cy="885825"/>
          </a:xfrm>
        </p:spPr>
      </p:pic>
    </p:spTree>
    <p:extLst>
      <p:ext uri="{BB962C8B-B14F-4D97-AF65-F5344CB8AC3E}">
        <p14:creationId xmlns:p14="http://schemas.microsoft.com/office/powerpoint/2010/main" val="408714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7DD4E-B779-413F-8989-210AED7F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BE46D6-3D51-4ED8-B626-9AEC2A08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9506"/>
            <a:ext cx="6991350" cy="5143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22898A-E56D-4AF5-938B-85DA75FF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062674"/>
            <a:ext cx="6981825" cy="3524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AE2DE5A-08D7-4B17-B7F5-37486FB1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79314"/>
            <a:ext cx="39719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1F120-A112-4592-933B-BAAD3B5A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483F77-639D-48E4-865A-CA362FA7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614"/>
            <a:ext cx="6962775" cy="2305050"/>
          </a:xfrm>
          <a:solidFill>
            <a:srgbClr val="FF0000"/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7A8DF9-9B8E-40CE-8054-4EF928EAE3B8}"/>
              </a:ext>
            </a:extLst>
          </p:cNvPr>
          <p:cNvSpPr/>
          <p:nvPr/>
        </p:nvSpPr>
        <p:spPr>
          <a:xfrm>
            <a:off x="3276461" y="1845592"/>
            <a:ext cx="2387493" cy="311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3D133D-C37D-4097-A4AB-D4B2F0FCD71D}"/>
              </a:ext>
            </a:extLst>
          </p:cNvPr>
          <p:cNvSpPr txBox="1"/>
          <p:nvPr/>
        </p:nvSpPr>
        <p:spPr>
          <a:xfrm>
            <a:off x="1740022" y="4838330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支援的版本</a:t>
            </a:r>
          </a:p>
        </p:txBody>
      </p:sp>
    </p:spTree>
    <p:extLst>
      <p:ext uri="{BB962C8B-B14F-4D97-AF65-F5344CB8AC3E}">
        <p14:creationId xmlns:p14="http://schemas.microsoft.com/office/powerpoint/2010/main" val="235741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CE8FE-5771-42F2-A060-1E2B7459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3B5985-7D39-48A9-A108-5E7BFC8F0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0564"/>
            <a:ext cx="7019925" cy="3514725"/>
          </a:xfrm>
        </p:spPr>
      </p:pic>
    </p:spTree>
    <p:extLst>
      <p:ext uri="{BB962C8B-B14F-4D97-AF65-F5344CB8AC3E}">
        <p14:creationId xmlns:p14="http://schemas.microsoft.com/office/powerpoint/2010/main" val="389883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A9905-BA5C-4566-9DFB-DF720B87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en-US" altLang="zh-TW" dirty="0"/>
              <a:t>docker</a:t>
            </a:r>
            <a:r>
              <a:rPr lang="zh-TW" altLang="en-US" dirty="0"/>
              <a:t>版本</a:t>
            </a:r>
          </a:p>
        </p:txBody>
      </p:sp>
      <p:pic>
        <p:nvPicPr>
          <p:cNvPr id="5" name="內容版面配置區 4">
            <a:hlinkClick r:id="rId2"/>
            <a:extLst>
              <a:ext uri="{FF2B5EF4-FFF2-40B4-BE49-F238E27FC236}">
                <a16:creationId xmlns:a16="http://schemas.microsoft.com/office/drawing/2014/main" id="{0EF6C806-6237-499B-94F2-512DD305F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12237"/>
            <a:ext cx="7019925" cy="3905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F355CE6-F074-4C02-83B8-0D302438D6AD}"/>
              </a:ext>
            </a:extLst>
          </p:cNvPr>
          <p:cNvSpPr txBox="1"/>
          <p:nvPr/>
        </p:nvSpPr>
        <p:spPr>
          <a:xfrm>
            <a:off x="5850384" y="5175682"/>
            <a:ext cx="42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https://oldtang.com/1975.html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1A814D-1B72-44E0-8171-358A310F6E8C}"/>
              </a:ext>
            </a:extLst>
          </p:cNvPr>
          <p:cNvSpPr txBox="1"/>
          <p:nvPr/>
        </p:nvSpPr>
        <p:spPr>
          <a:xfrm>
            <a:off x="5850384" y="5764398"/>
            <a:ext cx="65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https://cutejaneii.wordpress.com/2017/06/19/docker-8-%E5%8D%87%E7%B4%9Adocker/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67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F7955-21EC-4971-9524-3371A3F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329CE3-F131-430E-B643-E7884D130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013" y="1825625"/>
            <a:ext cx="5068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9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</Words>
  <Application>Microsoft Office PowerPoint</Application>
  <PresentationFormat>寬螢幕</PresentationFormat>
  <Paragraphs>12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確認docker版本</vt:lpstr>
      <vt:lpstr>完成</vt:lpstr>
      <vt:lpstr>PowerPoint 簡報</vt:lpstr>
      <vt:lpstr>PowerPoint 簡報</vt:lpstr>
      <vt:lpstr>PowerPoint 簡報</vt:lpstr>
      <vt:lpstr>有顯示錯誤</vt:lpstr>
      <vt:lpstr>除錯再試一次</vt:lpstr>
      <vt:lpstr>successfully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29</cp:revision>
  <dcterms:created xsi:type="dcterms:W3CDTF">2021-03-14T14:09:45Z</dcterms:created>
  <dcterms:modified xsi:type="dcterms:W3CDTF">2021-03-14T15:09:53Z</dcterms:modified>
</cp:coreProperties>
</file>