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4" r:id="rId19"/>
    <p:sldId id="275" r:id="rId20"/>
    <p:sldId id="272" r:id="rId21"/>
    <p:sldId id="27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2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9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3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3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4596-79D7-4455-B4BD-2B15B5B9371A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F3E1-570D-4AC1-BB49-73DBA20DF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4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38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使用</a:t>
            </a:r>
            <a:r>
              <a:rPr lang="en-US" altLang="zh-TW" sz="6000" dirty="0" smtClean="0"/>
              <a:t>python</a:t>
            </a:r>
            <a:r>
              <a:rPr lang="zh-TW" altLang="en-US" sz="6000" dirty="0" smtClean="0"/>
              <a:t>程式解題</a:t>
            </a:r>
            <a:endParaRPr lang="en-US" altLang="zh-TW" sz="6000" dirty="0" smtClean="0"/>
          </a:p>
          <a:p>
            <a:pPr algn="ctr"/>
            <a:endParaRPr lang="en-US" altLang="zh-TW" sz="6000" dirty="0"/>
          </a:p>
          <a:p>
            <a:pPr algn="ctr"/>
            <a:endParaRPr lang="en-US" altLang="zh-TW" sz="6000" dirty="0" smtClean="0"/>
          </a:p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数字：</a:t>
            </a:r>
            <a:r>
              <a:rPr lang="en-US" altLang="zh-CN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CN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CN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组成互不相同且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数字的三位数</a:t>
            </a:r>
            <a:endParaRPr lang="en-US" altLang="zh-CN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[1]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能组成多少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CN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[2]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從螢幕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印出來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[3]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這些數字的總和是多少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algn="ctr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dirty="0"/>
              <a:t>請</a:t>
            </a:r>
            <a:r>
              <a:rPr lang="zh-TW" altLang="en-US" sz="3200" dirty="0" smtClean="0"/>
              <a:t>使用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程式解題</a:t>
            </a:r>
          </a:p>
        </p:txBody>
      </p:sp>
    </p:spTree>
    <p:extLst>
      <p:ext uri="{BB962C8B-B14F-4D97-AF65-F5344CB8AC3E}">
        <p14:creationId xmlns:p14="http://schemas.microsoft.com/office/powerpoint/2010/main" val="428922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0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4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將</a:t>
            </a:r>
            <a:r>
              <a:rPr lang="zh-TW" altLang="en-US" sz="6000" dirty="0" smtClean="0"/>
              <a:t>你</a:t>
            </a:r>
            <a:r>
              <a:rPr lang="zh-TW" altLang="en-US" sz="6000" dirty="0"/>
              <a:t>以前寫的程式上傳</a:t>
            </a:r>
            <a:r>
              <a:rPr lang="zh-TW" altLang="en-US" sz="6000" dirty="0" smtClean="0"/>
              <a:t>到</a:t>
            </a:r>
            <a:endParaRPr lang="en-US" altLang="zh-TW" sz="6000" dirty="0" smtClean="0"/>
          </a:p>
          <a:p>
            <a:pPr algn="ctr"/>
            <a:r>
              <a:rPr lang="en-US" altLang="zh-TW" sz="6000" dirty="0" smtClean="0"/>
              <a:t>Google </a:t>
            </a:r>
            <a:r>
              <a:rPr lang="en-US" altLang="zh-TW" sz="6000" dirty="0" err="1" smtClean="0"/>
              <a:t>Colab</a:t>
            </a:r>
            <a:r>
              <a:rPr lang="zh-TW" altLang="en-US" sz="6000" dirty="0" smtClean="0"/>
              <a:t>執行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48267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google.colab</a:t>
            </a:r>
            <a:r>
              <a:rPr lang="en-US" altLang="zh-TW" dirty="0" smtClean="0"/>
              <a:t> import files</a:t>
            </a:r>
          </a:p>
          <a:p>
            <a:r>
              <a:rPr lang="en-US" altLang="zh-TW" dirty="0" smtClean="0"/>
              <a:t>uploaded = </a:t>
            </a:r>
            <a:r>
              <a:rPr lang="en-US" altLang="zh-TW" dirty="0" err="1" smtClean="0"/>
              <a:t>files.upload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9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!python3 test.py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33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/>
              <a:t>將</a:t>
            </a:r>
            <a:r>
              <a:rPr lang="zh-TW" altLang="en-US" sz="4000" b="1" dirty="0" smtClean="0"/>
              <a:t>你</a:t>
            </a:r>
            <a:r>
              <a:rPr lang="zh-TW" altLang="en-US" sz="4000" b="1" dirty="0"/>
              <a:t>以前寫的程式上傳</a:t>
            </a:r>
            <a:r>
              <a:rPr lang="zh-TW" altLang="en-US" sz="4000" b="1" dirty="0" smtClean="0"/>
              <a:t>到</a:t>
            </a:r>
            <a:endParaRPr lang="en-US" altLang="zh-TW" sz="4000" b="1" dirty="0" smtClean="0"/>
          </a:p>
          <a:p>
            <a:pPr algn="ctr"/>
            <a:r>
              <a:rPr lang="en-US" altLang="zh-TW" sz="4000" b="1" dirty="0" smtClean="0"/>
              <a:t>Google drive</a:t>
            </a:r>
            <a:r>
              <a:rPr lang="zh-TW" altLang="en-US" sz="4000" b="1" dirty="0" smtClean="0"/>
              <a:t>目錄夾</a:t>
            </a:r>
            <a:endParaRPr lang="en-US" altLang="zh-TW" sz="4000" b="1" dirty="0" smtClean="0"/>
          </a:p>
          <a:p>
            <a:pPr algn="ctr"/>
            <a:r>
              <a:rPr lang="zh-TW" altLang="en-US" sz="4000" b="1" dirty="0"/>
              <a:t>再</a:t>
            </a:r>
            <a:r>
              <a:rPr lang="zh-TW" altLang="en-US" sz="4000" b="1" dirty="0" smtClean="0"/>
              <a:t>由</a:t>
            </a:r>
            <a:r>
              <a:rPr lang="en-US" altLang="zh-TW" sz="4000" b="1" dirty="0" smtClean="0"/>
              <a:t>Google </a:t>
            </a:r>
            <a:r>
              <a:rPr lang="en-US" altLang="zh-TW" sz="4000" b="1" dirty="0" err="1" smtClean="0"/>
              <a:t>Colab</a:t>
            </a:r>
            <a:r>
              <a:rPr lang="zh-TW" altLang="en-US" sz="4000" b="1" dirty="0"/>
              <a:t>去讀取與</a:t>
            </a:r>
            <a:r>
              <a:rPr lang="zh-TW" altLang="en-US" sz="4000" b="1" dirty="0" smtClean="0"/>
              <a:t>執行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64174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/>
              <a:t>確認已安裝的軟體</a:t>
            </a:r>
            <a:endParaRPr lang="en-US" altLang="zh-TW" sz="4000" b="1" dirty="0" smtClean="0"/>
          </a:p>
          <a:p>
            <a:pPr algn="ctr"/>
            <a:r>
              <a:rPr lang="en-US" altLang="zh-TW" sz="4000" b="1" dirty="0" err="1" smtClean="0"/>
              <a:t>Tensorflow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08676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844824"/>
            <a:ext cx="4690864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!pip show </a:t>
            </a:r>
            <a:r>
              <a:rPr lang="en-US" altLang="zh-TW" sz="4000" dirty="0" err="1" smtClean="0"/>
              <a:t>tensorflow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411760" y="3068960"/>
            <a:ext cx="3791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!pip show </a:t>
            </a:r>
            <a:r>
              <a:rPr lang="en-US" altLang="zh-TW" sz="4000" dirty="0" err="1" smtClean="0"/>
              <a:t>numpy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31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6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/>
              <a:t>安裝第三方軟體</a:t>
            </a:r>
            <a:endParaRPr lang="en-US" altLang="zh-TW" sz="4000" b="1" dirty="0" smtClean="0"/>
          </a:p>
          <a:p>
            <a:pPr algn="ctr"/>
            <a:r>
              <a:rPr lang="en-US" altLang="zh-TW" sz="4000" b="1" dirty="0" err="1" smtClean="0"/>
              <a:t>PyTorch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127997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/>
              <a:t>安裝第三方軟體</a:t>
            </a:r>
            <a:endParaRPr lang="en-US" altLang="zh-TW" sz="4000" b="1" dirty="0" smtClean="0"/>
          </a:p>
          <a:p>
            <a:pPr algn="ctr"/>
            <a:r>
              <a:rPr lang="en-US" altLang="zh-TW" sz="4000" b="1" dirty="0" smtClean="0"/>
              <a:t>Open AI/gym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234726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09108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5142383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https://colab.research.google.com</a:t>
            </a:r>
            <a:r>
              <a:rPr lang="en-US" altLang="zh-TW" sz="2400" dirty="0" smtClean="0"/>
              <a:t>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4398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8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7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1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2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使用</a:t>
            </a:r>
            <a:r>
              <a:rPr lang="en-US" altLang="zh-TW" sz="6000" dirty="0" smtClean="0"/>
              <a:t>python</a:t>
            </a:r>
            <a:r>
              <a:rPr lang="zh-TW" altLang="en-US" sz="6000" dirty="0" smtClean="0"/>
              <a:t>程式解題</a:t>
            </a:r>
            <a:endParaRPr lang="en-US" altLang="zh-TW" sz="6000" dirty="0" smtClean="0"/>
          </a:p>
          <a:p>
            <a:pPr algn="ctr"/>
            <a:endParaRPr lang="en-US" altLang="zh-TW" sz="6000" dirty="0"/>
          </a:p>
          <a:p>
            <a:pPr algn="ctr"/>
            <a:endParaRPr lang="en-US" altLang="zh-TW" sz="6000" dirty="0" smtClean="0"/>
          </a:p>
          <a:p>
            <a:pPr algn="ctr"/>
            <a:r>
              <a:rPr lang="en-US" altLang="zh-TW" sz="3200" dirty="0" smtClean="0"/>
              <a:t>2019</a:t>
            </a:r>
            <a:r>
              <a:rPr lang="zh-TW" altLang="en-US" sz="3200" dirty="0" smtClean="0"/>
              <a:t>年是豬年</a:t>
            </a:r>
            <a:endParaRPr lang="en-US" altLang="zh-TW" sz="3200" dirty="0"/>
          </a:p>
          <a:p>
            <a:pPr algn="ctr"/>
            <a:r>
              <a:rPr lang="zh-TW" altLang="en-US" sz="3200" dirty="0" smtClean="0"/>
              <a:t>請問你</a:t>
            </a:r>
            <a:r>
              <a:rPr lang="en-US" altLang="zh-TW" sz="3200" dirty="0" smtClean="0"/>
              <a:t>1253</a:t>
            </a:r>
            <a:r>
              <a:rPr lang="zh-TW" altLang="en-US" sz="3200" dirty="0" smtClean="0"/>
              <a:t>年是甚麼生肖</a:t>
            </a:r>
            <a:r>
              <a:rPr lang="en-US" altLang="zh-TW" sz="3200" dirty="0" smtClean="0"/>
              <a:t>?</a:t>
            </a:r>
          </a:p>
          <a:p>
            <a:pPr algn="ctr"/>
            <a:endParaRPr lang="en-US" altLang="zh-TW" sz="3200" dirty="0" smtClean="0"/>
          </a:p>
          <a:p>
            <a:pPr algn="ctr"/>
            <a:r>
              <a:rPr lang="zh-TW" altLang="en-US" sz="3200" dirty="0"/>
              <a:t>請</a:t>
            </a:r>
            <a:r>
              <a:rPr lang="zh-TW" altLang="en-US" sz="3200" dirty="0" smtClean="0"/>
              <a:t>使用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程式解題</a:t>
            </a:r>
          </a:p>
        </p:txBody>
      </p:sp>
    </p:spTree>
    <p:extLst>
      <p:ext uri="{BB962C8B-B14F-4D97-AF65-F5344CB8AC3E}">
        <p14:creationId xmlns:p14="http://schemas.microsoft.com/office/powerpoint/2010/main" val="10673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165</Words>
  <Application>Microsoft Office PowerPoint</Application>
  <PresentationFormat>如螢幕大小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Google Colab</vt:lpstr>
      <vt:lpstr>Google Colab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KSUIE</dc:creator>
  <cp:lastModifiedBy>KSUIE</cp:lastModifiedBy>
  <cp:revision>8</cp:revision>
  <dcterms:created xsi:type="dcterms:W3CDTF">2019-03-14T05:52:50Z</dcterms:created>
  <dcterms:modified xsi:type="dcterms:W3CDTF">2019-03-14T08:16:14Z</dcterms:modified>
</cp:coreProperties>
</file>