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1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4596-79D7-4455-B4BD-2B15B5B9371A}" type="datetimeFigureOut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F3E1-570D-4AC1-BB49-73DBA20DF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4596-79D7-4455-B4BD-2B15B5B9371A}" type="datetimeFigureOut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F3E1-570D-4AC1-BB49-73DBA20DF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6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4596-79D7-4455-B4BD-2B15B5B9371A}" type="datetimeFigureOut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F3E1-570D-4AC1-BB49-73DBA20DF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99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4596-79D7-4455-B4BD-2B15B5B9371A}" type="datetimeFigureOut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F3E1-570D-4AC1-BB49-73DBA20DF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21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4596-79D7-4455-B4BD-2B15B5B9371A}" type="datetimeFigureOut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F3E1-570D-4AC1-BB49-73DBA20DF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29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4596-79D7-4455-B4BD-2B15B5B9371A}" type="datetimeFigureOut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F3E1-570D-4AC1-BB49-73DBA20DF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92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4596-79D7-4455-B4BD-2B15B5B9371A}" type="datetimeFigureOut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F3E1-570D-4AC1-BB49-73DBA20DF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90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4596-79D7-4455-B4BD-2B15B5B9371A}" type="datetimeFigureOut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F3E1-570D-4AC1-BB49-73DBA20DF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634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4596-79D7-4455-B4BD-2B15B5B9371A}" type="datetimeFigureOut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F3E1-570D-4AC1-BB49-73DBA20DF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31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4596-79D7-4455-B4BD-2B15B5B9371A}" type="datetimeFigureOut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F3E1-570D-4AC1-BB49-73DBA20DF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531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4596-79D7-4455-B4BD-2B15B5B9371A}" type="datetimeFigureOut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F3E1-570D-4AC1-BB49-73DBA20DF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50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84596-79D7-4455-B4BD-2B15B5B9371A}" type="datetimeFigureOut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6F3E1-570D-4AC1-BB49-73DBA20DF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41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Google </a:t>
            </a:r>
            <a:r>
              <a:rPr lang="en-US" altLang="zh-TW" dirty="0" err="1"/>
              <a:t>C</a:t>
            </a:r>
            <a:r>
              <a:rPr lang="en-US" altLang="zh-TW" dirty="0" err="1" smtClean="0"/>
              <a:t>olab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385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Google </a:t>
            </a:r>
            <a:r>
              <a:rPr lang="en-US" altLang="zh-TW" dirty="0" err="1"/>
              <a:t>C</a:t>
            </a:r>
            <a:r>
              <a:rPr lang="en-US" altLang="zh-TW" dirty="0" err="1" smtClean="0"/>
              <a:t>olab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46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8091080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043608" y="5142383"/>
            <a:ext cx="49685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https://colab.research.google.com</a:t>
            </a:r>
            <a:r>
              <a:rPr lang="en-US" altLang="zh-TW" sz="2400" dirty="0" smtClean="0"/>
              <a:t>/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643982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9380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8714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1850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9135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6299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dirty="0" smtClean="0"/>
              <a:t>使用</a:t>
            </a:r>
            <a:r>
              <a:rPr lang="en-US" altLang="zh-TW" sz="6000" dirty="0" smtClean="0"/>
              <a:t>python</a:t>
            </a:r>
            <a:r>
              <a:rPr lang="zh-TW" altLang="en-US" sz="6000" dirty="0" smtClean="0"/>
              <a:t>程式解題</a:t>
            </a:r>
            <a:endParaRPr lang="en-US" altLang="zh-TW" sz="6000" dirty="0" smtClean="0"/>
          </a:p>
          <a:p>
            <a:pPr algn="ctr"/>
            <a:endParaRPr lang="en-US" altLang="zh-TW" sz="6000" dirty="0"/>
          </a:p>
          <a:p>
            <a:pPr algn="ctr"/>
            <a:endParaRPr lang="en-US" altLang="zh-TW" sz="6000" dirty="0" smtClean="0"/>
          </a:p>
          <a:p>
            <a:pPr algn="ctr"/>
            <a:r>
              <a:rPr lang="en-US" altLang="zh-TW" sz="3200" dirty="0" smtClean="0"/>
              <a:t>2019</a:t>
            </a:r>
            <a:r>
              <a:rPr lang="zh-TW" altLang="en-US" sz="3200" dirty="0" smtClean="0"/>
              <a:t>年是豬年</a:t>
            </a:r>
            <a:endParaRPr lang="en-US" altLang="zh-TW" sz="3200" dirty="0"/>
          </a:p>
          <a:p>
            <a:pPr algn="ctr"/>
            <a:r>
              <a:rPr lang="zh-TW" altLang="en-US" sz="3200" dirty="0" smtClean="0"/>
              <a:t>請問你</a:t>
            </a:r>
            <a:r>
              <a:rPr lang="en-US" altLang="zh-TW" sz="3200" dirty="0" smtClean="0"/>
              <a:t>1253</a:t>
            </a:r>
            <a:r>
              <a:rPr lang="zh-TW" altLang="en-US" sz="3200" dirty="0" smtClean="0"/>
              <a:t>年是甚麼生肖</a:t>
            </a:r>
            <a:r>
              <a:rPr lang="en-US" altLang="zh-TW" sz="3200" smtClean="0"/>
              <a:t>?</a:t>
            </a:r>
          </a:p>
          <a:p>
            <a:pPr algn="ctr"/>
            <a:endParaRPr lang="en-US" altLang="zh-TW" sz="3200" dirty="0" smtClean="0"/>
          </a:p>
          <a:p>
            <a:pPr algn="ctr"/>
            <a:r>
              <a:rPr lang="zh-TW" altLang="en-US" sz="3200" dirty="0"/>
              <a:t>請</a:t>
            </a:r>
            <a:r>
              <a:rPr lang="zh-TW" altLang="en-US" sz="3200" dirty="0" smtClean="0"/>
              <a:t>使用</a:t>
            </a:r>
            <a:r>
              <a:rPr lang="en-US" altLang="zh-TW" sz="3200" dirty="0" smtClean="0"/>
              <a:t>Python</a:t>
            </a:r>
            <a:r>
              <a:rPr lang="zh-TW" altLang="en-US" sz="3200" dirty="0" smtClean="0"/>
              <a:t>程式解題</a:t>
            </a:r>
          </a:p>
        </p:txBody>
      </p:sp>
    </p:spTree>
    <p:extLst>
      <p:ext uri="{BB962C8B-B14F-4D97-AF65-F5344CB8AC3E}">
        <p14:creationId xmlns:p14="http://schemas.microsoft.com/office/powerpoint/2010/main" val="106731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29</Words>
  <Application>Microsoft Office PowerPoint</Application>
  <PresentationFormat>如螢幕大小 (4:3)</PresentationFormat>
  <Paragraphs>10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Google Colab</vt:lpstr>
      <vt:lpstr>Google Colab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Colab</dc:title>
  <dc:creator>KSUIE</dc:creator>
  <cp:lastModifiedBy>KSUIE</cp:lastModifiedBy>
  <cp:revision>5</cp:revision>
  <dcterms:created xsi:type="dcterms:W3CDTF">2019-03-14T05:52:50Z</dcterms:created>
  <dcterms:modified xsi:type="dcterms:W3CDTF">2019-03-14T07:25:41Z</dcterms:modified>
</cp:coreProperties>
</file>