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0" r:id="rId5"/>
    <p:sldId id="258" r:id="rId6"/>
    <p:sldId id="262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B84F-5ADC-41AF-8222-4360EA78CE95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5EE7-95BD-41C0-A173-31D1194E32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02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B84F-5ADC-41AF-8222-4360EA78CE95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5EE7-95BD-41C0-A173-31D1194E32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63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B84F-5ADC-41AF-8222-4360EA78CE95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5EE7-95BD-41C0-A173-31D1194E32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0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B84F-5ADC-41AF-8222-4360EA78CE95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5EE7-95BD-41C0-A173-31D1194E32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29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B84F-5ADC-41AF-8222-4360EA78CE95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5EE7-95BD-41C0-A173-31D1194E32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361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B84F-5ADC-41AF-8222-4360EA78CE95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5EE7-95BD-41C0-A173-31D1194E32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07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B84F-5ADC-41AF-8222-4360EA78CE95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5EE7-95BD-41C0-A173-31D1194E32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91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B84F-5ADC-41AF-8222-4360EA78CE95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5EE7-95BD-41C0-A173-31D1194E32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73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B84F-5ADC-41AF-8222-4360EA78CE95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5EE7-95BD-41C0-A173-31D1194E32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14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B84F-5ADC-41AF-8222-4360EA78CE95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5EE7-95BD-41C0-A173-31D1194E32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80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B84F-5ADC-41AF-8222-4360EA78CE95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5EE7-95BD-41C0-A173-31D1194E32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4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CB84F-5ADC-41AF-8222-4360EA78CE95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C5EE7-95BD-41C0-A173-31D1194E32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88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HappyPythonDay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49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807307" y="726988"/>
            <a:ext cx="2454876" cy="80730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/>
              <a:t>輸入與輸出 </a:t>
            </a:r>
            <a:endParaRPr lang="zh-TW" altLang="en-US" sz="3200" dirty="0"/>
          </a:p>
        </p:txBody>
      </p:sp>
      <p:sp>
        <p:nvSpPr>
          <p:cNvPr id="3" name="圓角矩形 2"/>
          <p:cNvSpPr/>
          <p:nvPr/>
        </p:nvSpPr>
        <p:spPr>
          <a:xfrm>
            <a:off x="807307" y="1631091"/>
            <a:ext cx="2397211" cy="108327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/>
              <a:t>資</a:t>
            </a:r>
            <a:r>
              <a:rPr lang="zh-TW" altLang="en-US" sz="3200" dirty="0" smtClean="0"/>
              <a:t>料型態</a:t>
            </a:r>
            <a:endParaRPr lang="en-US" altLang="zh-TW" sz="3200" dirty="0" smtClean="0"/>
          </a:p>
          <a:p>
            <a:pPr algn="ctr"/>
            <a:r>
              <a:rPr lang="zh-TW" altLang="en-US" sz="3200" dirty="0" smtClean="0"/>
              <a:t>及其運算</a:t>
            </a:r>
            <a:endParaRPr lang="zh-TW" altLang="en-US" sz="3200" dirty="0"/>
          </a:p>
        </p:txBody>
      </p:sp>
      <p:sp>
        <p:nvSpPr>
          <p:cNvPr id="4" name="圓角矩形 3"/>
          <p:cNvSpPr/>
          <p:nvPr/>
        </p:nvSpPr>
        <p:spPr>
          <a:xfrm>
            <a:off x="840258" y="3917085"/>
            <a:ext cx="2421925" cy="100501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/>
              <a:t>程式</a:t>
            </a:r>
            <a:r>
              <a:rPr lang="zh-TW" altLang="en-US" sz="3200" dirty="0" smtClean="0"/>
              <a:t>流程</a:t>
            </a:r>
            <a:r>
              <a:rPr lang="en-US" altLang="zh-TW" sz="3200" dirty="0" smtClean="0"/>
              <a:t>:</a:t>
            </a:r>
            <a:endParaRPr lang="en-US" altLang="zh-TW" sz="3200" dirty="0"/>
          </a:p>
          <a:p>
            <a:pPr algn="ctr"/>
            <a:r>
              <a:rPr lang="zh-TW" altLang="en-US" sz="3200" dirty="0" smtClean="0"/>
              <a:t>迴圈</a:t>
            </a:r>
            <a:r>
              <a:rPr lang="en-US" altLang="zh-TW" sz="3200" dirty="0" smtClean="0"/>
              <a:t>(</a:t>
            </a:r>
            <a:r>
              <a:rPr lang="en-US" altLang="zh-TW" sz="3200" dirty="0" smtClean="0"/>
              <a:t>Loop)</a:t>
            </a:r>
            <a:endParaRPr lang="zh-TW" altLang="en-US" sz="3200" dirty="0"/>
          </a:p>
        </p:txBody>
      </p:sp>
      <p:sp>
        <p:nvSpPr>
          <p:cNvPr id="5" name="圓角矩形 4"/>
          <p:cNvSpPr/>
          <p:nvPr/>
        </p:nvSpPr>
        <p:spPr>
          <a:xfrm>
            <a:off x="815544" y="2813218"/>
            <a:ext cx="2421925" cy="100501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/>
              <a:t>程式流程</a:t>
            </a:r>
            <a:r>
              <a:rPr lang="en-US" altLang="zh-TW" sz="3200" dirty="0" smtClean="0"/>
              <a:t>:</a:t>
            </a:r>
            <a:endParaRPr lang="en-US" altLang="zh-TW" sz="3200" dirty="0"/>
          </a:p>
          <a:p>
            <a:pPr algn="ctr"/>
            <a:r>
              <a:rPr lang="zh-TW" altLang="en-US" sz="3200" dirty="0" smtClean="0"/>
              <a:t>選擇結構</a:t>
            </a:r>
            <a:endParaRPr lang="zh-TW" altLang="en-US" sz="3200" dirty="0"/>
          </a:p>
        </p:txBody>
      </p:sp>
      <p:sp>
        <p:nvSpPr>
          <p:cNvPr id="6" name="圓角矩形 5"/>
          <p:cNvSpPr/>
          <p:nvPr/>
        </p:nvSpPr>
        <p:spPr>
          <a:xfrm>
            <a:off x="840258" y="5020952"/>
            <a:ext cx="2421925" cy="100501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/>
              <a:t>函數</a:t>
            </a:r>
            <a:r>
              <a:rPr lang="en-US" altLang="zh-TW" sz="3200" dirty="0" smtClean="0"/>
              <a:t>(Function)</a:t>
            </a:r>
            <a:endParaRPr lang="zh-TW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4571999" y="1743670"/>
            <a:ext cx="445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數字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Numeric Types — 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float, complex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65704" y="2076274"/>
            <a:ext cx="14086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字串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78727" y="2142176"/>
            <a:ext cx="14086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串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列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86715" y="2173065"/>
            <a:ext cx="14086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字典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48834" y="32443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數字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362413" y="1770445"/>
            <a:ext cx="1445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Built-in Types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9635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56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477792" y="1375718"/>
            <a:ext cx="7801234" cy="7208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b="1" dirty="0" smtClean="0"/>
              <a:t>內</a:t>
            </a:r>
            <a:r>
              <a:rPr lang="zh-TW" altLang="en-US" sz="3200" b="1" dirty="0"/>
              <a:t>建</a:t>
            </a:r>
            <a:r>
              <a:rPr lang="zh-TW" altLang="en-US" sz="3200" b="1" dirty="0" smtClean="0"/>
              <a:t>函式 </a:t>
            </a:r>
            <a:r>
              <a:rPr lang="en-US" altLang="zh-TW" sz="3200" b="1" dirty="0"/>
              <a:t>(Standard Library)</a:t>
            </a:r>
          </a:p>
        </p:txBody>
      </p:sp>
    </p:spTree>
    <p:extLst>
      <p:ext uri="{BB962C8B-B14F-4D97-AF65-F5344CB8AC3E}">
        <p14:creationId xmlns:p14="http://schemas.microsoft.com/office/powerpoint/2010/main" val="125340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477792" y="1375718"/>
            <a:ext cx="7801234" cy="7208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b="1" dirty="0"/>
              <a:t>標準函式庫 </a:t>
            </a:r>
            <a:r>
              <a:rPr lang="en-US" altLang="zh-TW" sz="3200" b="1" dirty="0"/>
              <a:t>(Standard Library)</a:t>
            </a:r>
          </a:p>
        </p:txBody>
      </p:sp>
      <p:sp>
        <p:nvSpPr>
          <p:cNvPr id="3" name="矩形 2"/>
          <p:cNvSpPr/>
          <p:nvPr/>
        </p:nvSpPr>
        <p:spPr>
          <a:xfrm>
            <a:off x="1673899" y="2593545"/>
            <a:ext cx="52168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編碼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r>
              <a:rPr lang="en-US" altLang="zh-TW" sz="3200" dirty="0" smtClean="0"/>
              <a:t>)</a:t>
            </a:r>
            <a:r>
              <a:rPr lang="zh-TW" altLang="en-US" sz="3200" dirty="0" smtClean="0"/>
              <a:t>與解碼</a:t>
            </a:r>
            <a:r>
              <a:rPr lang="en-US" altLang="zh-TW" sz="3200" dirty="0" smtClean="0"/>
              <a:t>(</a:t>
            </a:r>
            <a:r>
              <a:rPr lang="en-US" altLang="zh-TW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</a:t>
            </a:r>
            <a:r>
              <a:rPr lang="en-US" altLang="zh-TW" sz="3200" dirty="0" err="1" smtClean="0"/>
              <a:t>code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2672761" y="3518828"/>
            <a:ext cx="32191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Base 64 </a:t>
            </a:r>
            <a:r>
              <a:rPr lang="zh-TW" altLang="en-US" sz="4400" dirty="0" smtClean="0"/>
              <a:t>模組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65716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88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7524" y="1550769"/>
            <a:ext cx="61330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字典</a:t>
            </a:r>
            <a:r>
              <a:rPr lang="en-US" altLang="zh-TW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</a:t>
            </a:r>
            <a:endParaRPr lang="zh-TW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6665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73</Words>
  <Application>Microsoft Office PowerPoint</Application>
  <PresentationFormat>如螢幕大小 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HappyPythonDay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BREAKALLCTF{Letmeseesee}</dc:creator>
  <cp:lastModifiedBy>BREAKALLCTF{Letmeseesee}</cp:lastModifiedBy>
  <cp:revision>4</cp:revision>
  <dcterms:created xsi:type="dcterms:W3CDTF">2019-05-20T16:33:08Z</dcterms:created>
  <dcterms:modified xsi:type="dcterms:W3CDTF">2019-05-20T18:43:10Z</dcterms:modified>
</cp:coreProperties>
</file>