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1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5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24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6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3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49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8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9AE8-4E88-4633-BC18-C88A36C4312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8D8C-9DC2-4911-88DD-42C63B267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7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Requests 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模組測試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Requests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885659"/>
              </p:ext>
            </p:extLst>
          </p:nvPr>
        </p:nvGraphicFramePr>
        <p:xfrm>
          <a:off x="0" y="1600200"/>
          <a:ext cx="9144000" cy="477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語法</a:t>
                      </a:r>
                      <a:endParaRPr lang="zh-TW" altLang="en-US" sz="4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用途</a:t>
                      </a:r>
                      <a:endParaRPr lang="zh-TW" altLang="en-US" sz="4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import requests</a:t>
                      </a:r>
                      <a:endParaRPr lang="zh-TW" altLang="en-US" sz="3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" panose="05000000000000000000" pitchFamily="2" charset="2"/>
                        </a:rPr>
                        <a:t>載入</a:t>
                      </a:r>
                      <a:r>
                        <a:rPr lang="en-US" altLang="zh-TW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requests</a:t>
                      </a:r>
                      <a:r>
                        <a:rPr lang="zh-TW" altLang="en-US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</a:t>
                      </a:r>
                      <a:endParaRPr lang="en-US" altLang="zh-TW" sz="36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7511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!pip list</a:t>
                      </a:r>
                      <a:endParaRPr lang="zh-TW" altLang="en-US" sz="36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requests</a:t>
                      </a:r>
                      <a:r>
                        <a:rPr lang="zh-TW" altLang="en-US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</a:t>
                      </a:r>
                      <a:endParaRPr lang="en-US" altLang="zh-TW" sz="36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</a:tr>
              <a:tr h="751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 = </a:t>
                      </a:r>
                      <a:r>
                        <a:rPr lang="en-US" altLang="zh-TW" sz="24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requests.get</a:t>
                      </a:r>
                      <a:endParaRPr lang="en-US" altLang="zh-TW" sz="24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(‘http://www.flag.com.tw’)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" panose="05000000000000000000" pitchFamily="2" charset="2"/>
                        </a:rPr>
                        <a:t>get</a:t>
                      </a:r>
                      <a:r>
                        <a:rPr lang="zh-TW" altLang="en-US" sz="36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Wingdings" panose="05000000000000000000" pitchFamily="2" charset="2"/>
                        </a:rPr>
                        <a:t>網址</a:t>
                      </a:r>
                      <a:endParaRPr lang="en-US" altLang="zh-TW" sz="36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r</a:t>
                      </a:r>
                      <a:endParaRPr lang="zh-TW" altLang="en-US" sz="3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顯示狀態碼</a:t>
                      </a:r>
                      <a:endParaRPr lang="en-US" altLang="zh-TW" sz="28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Wingdings" panose="05000000000000000000" pitchFamily="2" charset="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&lt;Response [200]&gt;</a:t>
                      </a:r>
                      <a:r>
                        <a:rPr lang="en-US" altLang="zh-TW" sz="28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anchor="ctr"/>
                </a:tc>
              </a:tr>
              <a:tr h="7511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r.text</a:t>
                      </a:r>
                      <a:endParaRPr lang="zh-TW" altLang="en-US" sz="36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顯示該</a:t>
                      </a:r>
                      <a:r>
                        <a:rPr lang="en-US" altLang="zh-TW" sz="3600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json</a:t>
                      </a:r>
                      <a:r>
                        <a:rPr lang="zh-TW" altLang="en-US" sz="3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Wingdings" panose="05000000000000000000" pitchFamily="2" charset="2"/>
                        </a:rPr>
                        <a:t>檔</a:t>
                      </a:r>
                      <a:endParaRPr lang="en-US" altLang="zh-TW" sz="36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4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</Words>
  <Application>Microsoft Office PowerPoint</Application>
  <PresentationFormat>如螢幕大小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Requests 模組測試</vt:lpstr>
      <vt:lpstr>Requests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'{\n "args": {}, \n "data": "", \n "files": {}, \n "form": {\n "key": "value"\n }, \n "headers": {\n "Accept": "*/*", \n "Accept-Encoding": "gzip, deflate", \n "Content-Length": "9", \n "Content-Type": "application/x-www-form-urlencoded", \n "Host": "httpbin.org", \n "User-Agent": "python-requests/2.21.0"\n }, \n "json": null, \n "origin": "34.73.204.221, 34.73.204.221", \n "url": "https://httpbin.org/post"\n}\n'</dc:title>
  <dc:creator>KSUIE</dc:creator>
  <cp:lastModifiedBy>KSUIE</cp:lastModifiedBy>
  <cp:revision>27</cp:revision>
  <dcterms:created xsi:type="dcterms:W3CDTF">2019-05-02T06:25:57Z</dcterms:created>
  <dcterms:modified xsi:type="dcterms:W3CDTF">2019-05-02T08:23:37Z</dcterms:modified>
</cp:coreProperties>
</file>