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0" r:id="rId7"/>
    <p:sldId id="266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37A7F-11DC-1B0E-FBF5-28942F114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9B7A72-94FE-5B32-FE2F-5BCF726B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03F8D-4C5E-4966-48A7-E9E07AF8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0ED3C-B644-AB95-04FB-47DCC6C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58245-84C9-6AB6-20AC-CE557F52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2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5A69A-A2FF-72CD-6858-CA60019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A0CDA3-1371-C3EF-05BE-59EB9F8BA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6D3C4D-A0BF-C40A-2779-47C89968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2E05E-1D57-D416-FCB4-DFC7849C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0138F8-FCB8-0094-2866-785F3E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7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A2C1A9-B287-2E70-33C3-C34B686A3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D20CC1-5C1B-0B9E-E481-47F404F6B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3311-F123-5FAC-1B94-A9F36B0D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A7305-E3A5-B711-ADA3-9C34692D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842F1-C6AA-146F-5AD9-F0E82652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4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CA2C3-A2FF-2D6A-C415-8CFA99A5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70C6D0-B377-4CDC-AFC4-F5A86F36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EB90A-2D1F-B04C-5FF7-9B482F70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CC766-C1F3-A0D2-3C9D-6754183F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41F8C-BE35-B5F5-41EA-95EE5EB5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20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3946D-988B-27DF-07C0-61086245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DD9146-06B9-73F7-5037-A519E7AA8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B0FD9-C7BD-9B39-3800-DE0A45FB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0EC370-EF5A-CA93-EABB-5F21E50C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5805FC-101E-5197-69AC-44178B59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13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8BBE8-D10A-52CA-9570-31FD6E4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EE923-73FF-DF8C-494B-C48927909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DEF2A-D18F-E642-4540-E5719AB5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672BC5-82B7-F2B9-E376-81C4B802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1C629B-6FB3-6BDC-F6AB-314E41B9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14FD4A-0A7D-F1C9-1222-94043A31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5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DFA4C-3303-A614-DAA0-F9D1B7F9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2E8892-1BB6-FC1D-447B-452ED95A6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C376BE-0B7B-0ADC-F353-34D43ADF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77CB1D-7D43-F11B-45FD-DAB78EF61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021117-D825-A2A7-06DB-BDDCF3D91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D84038-68C4-DB97-F807-EB157796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2EC8D8-D863-7EE4-6F9C-18850668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A50B70-67F7-7B87-C564-B62D8C53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6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60411-0504-EE9A-658F-A0B8AE00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328FB3-B732-FD08-D07D-EEE283F5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011563-27A4-4FF1-BD4C-5F0A542D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FE5EE4-F507-2D2E-CC4A-08255A28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2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08FEB1-E3F8-5ADE-A9BC-759B5CD1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D0EC33-5BF3-C8C3-9CE5-FF30E2E4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DD2B8-F458-57C0-6798-3B57D5DF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4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1EB87-93F3-5EFD-F99D-B82D689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BACAB-4031-5C6D-FEA7-677811A4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6F6CCC-7D0E-0B9D-4F27-195DE295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076590-A7D7-D7E1-6140-80FE8772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789F0-8689-E2E3-C879-C3661689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78C8A-E49E-E3D4-5315-0A837FDD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9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50BD1-9B3D-431B-12B5-F4562CBC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E8D091-EA7C-BD1A-E4C7-FFD34E1E2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9B2A6F-4876-9CE2-694B-E72894140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D25C77-9BF6-FBE2-8609-AF1F364B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A3D9EC-8915-1F2B-E627-DAF34D19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EF2639-0053-6D00-A959-7A16D949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7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7D7BAF-C329-6756-F7D2-CA0CF15C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CA8812-8405-809D-09BC-1E27EB8D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BD113-1241-EA13-879A-B196E277C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4C5B-66DD-4B49-AB04-CF65EBD42E93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706400-7B55-1B71-C855-F9CEF9263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C4E3BA-9A84-8E0A-48C3-CB3DE7055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E611-261D-4832-884F-62E605FC2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98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1251196/article/details/114108223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pytorch/vision#installation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3C925-45A5-6ABB-6091-03E84AC66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Yolov5</a:t>
            </a:r>
            <a:r>
              <a:rPr lang="zh-TW" altLang="en-US" dirty="0"/>
              <a:t>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7E3291-3CD6-D463-26D4-54C2F933C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4070E022</a:t>
            </a:r>
            <a:r>
              <a:rPr lang="zh-TW" altLang="en-US"/>
              <a:t> 沈明楷</a:t>
            </a:r>
          </a:p>
        </p:txBody>
      </p:sp>
    </p:spTree>
    <p:extLst>
      <p:ext uri="{BB962C8B-B14F-4D97-AF65-F5344CB8AC3E}">
        <p14:creationId xmlns:p14="http://schemas.microsoft.com/office/powerpoint/2010/main" val="167417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yolov5</a:t>
            </a:r>
            <a:r>
              <a:rPr lang="zh-TW" altLang="en-US" dirty="0"/>
              <a:t>的資料夾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786A3A-BD38-62B0-9166-5A800A2FF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696" y="1825625"/>
            <a:ext cx="8464608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805512-EDCC-4CF3-5074-088E25469850}"/>
              </a:ext>
            </a:extLst>
          </p:cNvPr>
          <p:cNvSpPr txBox="1"/>
          <p:nvPr/>
        </p:nvSpPr>
        <p:spPr>
          <a:xfrm>
            <a:off x="5675050" y="63119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https://github.com/ultralytics/yolov5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12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執行有錯誤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92B02C-A901-31E8-EFDF-EB6027B62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78" y="2467992"/>
            <a:ext cx="5185677" cy="3682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FA70A5-7427-FDE8-4999-4588A5BD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762" y="2878656"/>
            <a:ext cx="6261749" cy="32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</a:t>
            </a:r>
            <a:r>
              <a:rPr lang="en-US" altLang="zh-TW" dirty="0"/>
              <a:t>Torch</a:t>
            </a:r>
            <a:r>
              <a:rPr lang="zh-TW" altLang="en-US" dirty="0"/>
              <a:t>與</a:t>
            </a:r>
            <a:r>
              <a:rPr lang="en-US" altLang="zh-TW" dirty="0" err="1"/>
              <a:t>torchvision</a:t>
            </a:r>
            <a:r>
              <a:rPr lang="zh-TW" altLang="en-US" dirty="0"/>
              <a:t>對應版本問題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D6834C8-53E2-48E7-8F8C-131890F6F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614"/>
          <a:stretch/>
        </p:blipFill>
        <p:spPr>
          <a:xfrm>
            <a:off x="187375" y="1864299"/>
            <a:ext cx="2316128" cy="39860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FB61F73-7136-C874-72D8-A3B7988A9BB7}"/>
              </a:ext>
            </a:extLst>
          </p:cNvPr>
          <p:cNvSpPr txBox="1"/>
          <p:nvPr/>
        </p:nvSpPr>
        <p:spPr>
          <a:xfrm>
            <a:off x="5039934" y="59860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https://blog.csdn.net/qq_41251196/article/details/114108223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FA7135-EADC-1862-4E56-E0A5B46AF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99"/>
          <a:stretch/>
        </p:blipFill>
        <p:spPr>
          <a:xfrm>
            <a:off x="3454553" y="2032974"/>
            <a:ext cx="4089781" cy="364873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1467C0E-7482-EC53-6A52-E77D761BD81C}"/>
              </a:ext>
            </a:extLst>
          </p:cNvPr>
          <p:cNvSpPr txBox="1">
            <a:spLocks/>
          </p:cNvSpPr>
          <p:nvPr/>
        </p:nvSpPr>
        <p:spPr>
          <a:xfrm>
            <a:off x="5039934" y="6399966"/>
            <a:ext cx="10515600" cy="44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hlinkClick r:id="rId5"/>
              </a:rPr>
              <a:t>https://github.com/pytorch/vision#installation</a:t>
            </a:r>
            <a:endParaRPr lang="zh-TW" altLang="en-US" sz="1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AD59AC-8571-E3CD-3F01-1DE47544A7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335"/>
          <a:stretch/>
        </p:blipFill>
        <p:spPr>
          <a:xfrm>
            <a:off x="8495385" y="1847783"/>
            <a:ext cx="3026056" cy="3986085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C421CCC-235F-5287-ED92-CBE0497DE73F}"/>
              </a:ext>
            </a:extLst>
          </p:cNvPr>
          <p:cNvSpPr/>
          <p:nvPr/>
        </p:nvSpPr>
        <p:spPr>
          <a:xfrm>
            <a:off x="2724912" y="3429000"/>
            <a:ext cx="530352" cy="44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255136-3977-094F-CD53-DC732A2E6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3623" y="3429000"/>
            <a:ext cx="548688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4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重新執行辨識</a:t>
            </a:r>
            <a:r>
              <a:rPr lang="en-US" altLang="zh-TW" dirty="0"/>
              <a:t>bus.jpg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F1A2726-A62B-DC45-05F1-FDFD35448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17" y="2084915"/>
            <a:ext cx="10515600" cy="92088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560FF69-9720-8F83-3861-25F622ED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7" y="3361666"/>
            <a:ext cx="8734425" cy="9810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64A6E68-92F6-80DA-5C43-0E9A483AA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17" y="4698610"/>
            <a:ext cx="4781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6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圖片結果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7FCA151-F3D5-71DD-848B-2F8F0480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53238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mp4</a:t>
            </a:r>
            <a:r>
              <a:rPr lang="zh-TW" altLang="en-US" dirty="0"/>
              <a:t>檔執行方式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A96948F-11A4-0EDB-7D82-7D271E5B8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701"/>
            <a:ext cx="10515600" cy="95355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AD00548-BE72-8E07-3DFB-C176D4104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17"/>
          <a:stretch/>
        </p:blipFill>
        <p:spPr>
          <a:xfrm>
            <a:off x="838200" y="3238006"/>
            <a:ext cx="6845172" cy="31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7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D98B9-F996-1F50-273C-3004FC0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mp4</a:t>
            </a:r>
            <a:r>
              <a:rPr lang="zh-TW" altLang="en-US" dirty="0"/>
              <a:t>檔執行結果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DF4051A-1F82-EA02-5303-32FFF802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27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71</Words>
  <Application>Microsoft Office PowerPoint</Application>
  <PresentationFormat>寬螢幕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Yolov5練習</vt:lpstr>
      <vt:lpstr>下載yolov5的資料夾</vt:lpstr>
      <vt:lpstr>執行有錯誤</vt:lpstr>
      <vt:lpstr>是Torch與torchvision對應版本問題</vt:lpstr>
      <vt:lpstr>重新執行辨識bus.jpg</vt:lpstr>
      <vt:lpstr>圖片結果</vt:lpstr>
      <vt:lpstr>mp4檔執行方式</vt:lpstr>
      <vt:lpstr>mp4檔執行結果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18</cp:revision>
  <dcterms:created xsi:type="dcterms:W3CDTF">2022-05-04T16:01:38Z</dcterms:created>
  <dcterms:modified xsi:type="dcterms:W3CDTF">2022-05-05T16:55:10Z</dcterms:modified>
</cp:coreProperties>
</file>