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3B0DF8-BED2-160F-461D-A863186C49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173D214-5626-F698-0F01-283580AFF0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11ED0DB-0D93-CC59-BF68-44A9C4109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0DE0-A746-4B30-9682-21A91CD24FB3}" type="datetimeFigureOut">
              <a:rPr lang="zh-TW" altLang="en-US" smtClean="0"/>
              <a:t>2022/5/10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C1A47ED-B95B-0912-B48D-89EEF45C3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F41C366-C6A6-2371-0AB8-DE8B5A613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050F-0FA6-41FF-AAD8-5F9536F33F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0201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7F2F2A-CE22-7A2C-A262-37F6599AF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13E6930-4D13-D4D2-F1EF-82725DA07D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E50D562-71FF-CF82-6309-4E9A8E1A8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0DE0-A746-4B30-9682-21A91CD24FB3}" type="datetimeFigureOut">
              <a:rPr lang="zh-TW" altLang="en-US" smtClean="0"/>
              <a:t>2022/5/10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13C512A-9315-42E0-8AD6-CE3E79BB3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4628C35-D9B1-55CC-51A8-A4221CD2A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050F-0FA6-41FF-AAD8-5F9536F33F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9057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916A6EB-2ACF-EB59-0BB8-EA39417B77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5C514BC-67A7-C0AF-01EE-0B7490216D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098FC95-A1EE-AB4F-5CBC-AA26E0A71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0DE0-A746-4B30-9682-21A91CD24FB3}" type="datetimeFigureOut">
              <a:rPr lang="zh-TW" altLang="en-US" smtClean="0"/>
              <a:t>2022/5/10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650A983-CD8F-C847-71DF-C6859FEEB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9F19411-00AA-DBA3-6378-3EADF64B1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050F-0FA6-41FF-AAD8-5F9536F33F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7348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F17267-2474-663F-F85A-39819FA15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54E78C-53DA-39B9-9D5C-B7404D402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F466E87-E99B-6FA0-A7FA-A2FA95B1D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0DE0-A746-4B30-9682-21A91CD24FB3}" type="datetimeFigureOut">
              <a:rPr lang="zh-TW" altLang="en-US" smtClean="0"/>
              <a:t>2022/5/10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D8DDEB7-B0DC-9776-6EC6-6798D5711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6F1675D-9667-553A-98EC-45457CC30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050F-0FA6-41FF-AAD8-5F9536F33F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1560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4ECEFB-747A-E2B1-FA60-DE0BFA5C9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B8479B-2306-B316-C5B1-62EA51162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F8ED296-7BD9-7B17-0961-CEF3910EE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0DE0-A746-4B30-9682-21A91CD24FB3}" type="datetimeFigureOut">
              <a:rPr lang="zh-TW" altLang="en-US" smtClean="0"/>
              <a:t>2022/5/10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13E7B34-9CA2-5C0F-19BD-68601DB91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1660D98-726D-7FD4-496E-0D86E533E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050F-0FA6-41FF-AAD8-5F9536F33F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8338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A713E7-0472-81B3-06C0-B325D15D4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67ACED1-88DC-01A9-32FE-80E8682979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CB320F5-E651-15DF-0F13-F6BB348DF8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1E41AD0-2B51-C6D0-4906-0756C3104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0DE0-A746-4B30-9682-21A91CD24FB3}" type="datetimeFigureOut">
              <a:rPr lang="zh-TW" altLang="en-US" smtClean="0"/>
              <a:t>2022/5/10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618F856-D6F0-9EC9-853A-0881F3F27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C157CAA-669A-1022-F5E7-542437D9C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050F-0FA6-41FF-AAD8-5F9536F33F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2113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BA75D3-FF13-B5DC-61DA-BAF7DD669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C1A76ED-0359-EC11-39C0-6EBE871386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3B0F71E-60F7-C3D9-09CF-B59D5EF75F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16FE12B-3E50-CC0A-BB71-2D0F4B6086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E413D1A-1CEE-144D-25EF-27132F262A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F99FCD0-192B-0FCA-23AA-5E67B4A8F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0DE0-A746-4B30-9682-21A91CD24FB3}" type="datetimeFigureOut">
              <a:rPr lang="zh-TW" altLang="en-US" smtClean="0"/>
              <a:t>2022/5/10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2192BF7-FDDD-8664-A0E3-BE24112D6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2FE3587-8BA9-C93A-2A98-E3BE15C57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050F-0FA6-41FF-AAD8-5F9536F33F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9157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8D3B4E-20CB-0C6C-ECD9-2285FE77B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6EEAAAC-4FBE-A1A1-4679-051D17D7B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0DE0-A746-4B30-9682-21A91CD24FB3}" type="datetimeFigureOut">
              <a:rPr lang="zh-TW" altLang="en-US" smtClean="0"/>
              <a:t>2022/5/10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5BF6509-530C-91A9-EBAB-1C7961A05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EF28FB7-D75F-4D07-2B36-CB352A43A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050F-0FA6-41FF-AAD8-5F9536F33F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3386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3346B5E-D8A0-996D-F628-BE91F3602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0DE0-A746-4B30-9682-21A91CD24FB3}" type="datetimeFigureOut">
              <a:rPr lang="zh-TW" altLang="en-US" smtClean="0"/>
              <a:t>2022/5/10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9ED7C76-37FC-F90B-9A7E-2B440CFFD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018C922-F7CD-FFDD-AC5D-31822CC59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050F-0FA6-41FF-AAD8-5F9536F33F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7566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D71776-164D-7C7C-EAAD-2071603ED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8C83E0-FDD4-7E26-CFD1-D3E1A3187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964F159-80C0-181C-929C-C2BD4CA968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75CFAA8-BA68-05B8-E2E5-5FEF7D5A2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0DE0-A746-4B30-9682-21A91CD24FB3}" type="datetimeFigureOut">
              <a:rPr lang="zh-TW" altLang="en-US" smtClean="0"/>
              <a:t>2022/5/10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B323030-2C6A-E6C7-3EEC-00161DBBA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73A3DEA-84ED-F46B-04ED-F0184177F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050F-0FA6-41FF-AAD8-5F9536F33F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3948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9248A3-5149-1C33-81BD-E7064A9BF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6954FA4-0D96-BFD4-6D48-07A1D8C8E2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15F5186-5063-C21C-83A3-989CE17313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F6682A0-2644-8E9B-E30B-287B26686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0DE0-A746-4B30-9682-21A91CD24FB3}" type="datetimeFigureOut">
              <a:rPr lang="zh-TW" altLang="en-US" smtClean="0"/>
              <a:t>2022/5/10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B972DC8-E877-B2EF-1149-7B19B2F6D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5661554-853E-EC3F-1A21-90AD13E03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050F-0FA6-41FF-AAD8-5F9536F33F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2858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F155957-D372-4C44-8E6A-9471EB763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F094102-3966-BDB3-0F28-EA9F624EFB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7217EF2-4485-B1F0-F0E5-BF38930F7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00DE0-A746-4B30-9682-21A91CD24FB3}" type="datetimeFigureOut">
              <a:rPr lang="zh-TW" altLang="en-US" smtClean="0"/>
              <a:t>2022/5/10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F54D019-1380-0FD0-17B0-133102D2EF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9F4540E-0F3A-9F12-4A75-C106C3DF30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2050F-0FA6-41FF-AAD8-5F9536F33F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499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w.pythontechworld.com/article/detail/Sdty0HTBy6C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299C03-0FE9-E39C-9387-69DCCB763D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利用</a:t>
            </a:r>
            <a:r>
              <a:rPr lang="en-US" altLang="zh-TW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opencv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將影片分割圖片（每隔幾幀儲存一張圖片）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E6A295F-1FA4-AB8A-7181-D56446D7E8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4070E022</a:t>
            </a:r>
            <a:r>
              <a:rPr lang="zh-TW" altLang="en-US" dirty="0"/>
              <a:t> 沈明楷</a:t>
            </a:r>
          </a:p>
        </p:txBody>
      </p:sp>
    </p:spTree>
    <p:extLst>
      <p:ext uri="{BB962C8B-B14F-4D97-AF65-F5344CB8AC3E}">
        <p14:creationId xmlns:p14="http://schemas.microsoft.com/office/powerpoint/2010/main" val="367132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369C2D-12A4-C21D-D038-58E14543A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4165F97-B432-8305-4C67-2710A27B57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7053" y="1825625"/>
            <a:ext cx="8337893" cy="4351338"/>
          </a:xfr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FEEE3E8D-EB5C-6916-EE5E-37F8D8A5CE03}"/>
              </a:ext>
            </a:extLst>
          </p:cNvPr>
          <p:cNvSpPr txBox="1"/>
          <p:nvPr/>
        </p:nvSpPr>
        <p:spPr>
          <a:xfrm>
            <a:off x="5461986" y="6311900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hlinkClick r:id="rId3"/>
              </a:rPr>
              <a:t>https://tw.pythontechworld.com/article/detail/Sdty0HTBy6CL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783B895-A303-6C8B-7AFA-223A8B826097}"/>
              </a:ext>
            </a:extLst>
          </p:cNvPr>
          <p:cNvSpPr/>
          <p:nvPr/>
        </p:nvSpPr>
        <p:spPr>
          <a:xfrm>
            <a:off x="3160450" y="2929631"/>
            <a:ext cx="1029810" cy="1686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3867137-C715-20F4-96A4-556C6F2C72F4}"/>
              </a:ext>
            </a:extLst>
          </p:cNvPr>
          <p:cNvSpPr/>
          <p:nvPr/>
        </p:nvSpPr>
        <p:spPr>
          <a:xfrm>
            <a:off x="2948866" y="5097262"/>
            <a:ext cx="1029810" cy="1686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6ABEE64-2127-9755-F743-B1F9A5FCA621}"/>
              </a:ext>
            </a:extLst>
          </p:cNvPr>
          <p:cNvSpPr txBox="1"/>
          <p:nvPr/>
        </p:nvSpPr>
        <p:spPr>
          <a:xfrm>
            <a:off x="4358938" y="2829303"/>
            <a:ext cx="1669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影片目錄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C8E1FD4E-7DBD-AE64-1D1E-81D83474A4EB}"/>
              </a:ext>
            </a:extLst>
          </p:cNvPr>
          <p:cNvSpPr txBox="1"/>
          <p:nvPr/>
        </p:nvSpPr>
        <p:spPr>
          <a:xfrm>
            <a:off x="4165988" y="4996934"/>
            <a:ext cx="1669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圖片儲存目錄</a:t>
            </a:r>
          </a:p>
        </p:txBody>
      </p:sp>
    </p:spTree>
    <p:extLst>
      <p:ext uri="{BB962C8B-B14F-4D97-AF65-F5344CB8AC3E}">
        <p14:creationId xmlns:p14="http://schemas.microsoft.com/office/powerpoint/2010/main" val="3718655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6229DA-9A5B-CBE0-50FC-8D76B428D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267094B6-3F83-525B-9256-90BA8AED55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6073" y="1825625"/>
            <a:ext cx="8079853" cy="4351338"/>
          </a:xfrm>
        </p:spPr>
      </p:pic>
    </p:spTree>
    <p:extLst>
      <p:ext uri="{BB962C8B-B14F-4D97-AF65-F5344CB8AC3E}">
        <p14:creationId xmlns:p14="http://schemas.microsoft.com/office/powerpoint/2010/main" val="4085131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6229DA-9A5B-CBE0-50FC-8D76B428D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FAAF2C4-795C-E8F7-873C-9E6E6B9B8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9300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6229DA-9A5B-CBE0-50FC-8D76B428D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FAAF2C4-795C-E8F7-873C-9E6E6B9B8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1211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6229DA-9A5B-CBE0-50FC-8D76B428D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FAAF2C4-795C-E8F7-873C-9E6E6B9B8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2749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6229DA-9A5B-CBE0-50FC-8D76B428D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FAAF2C4-795C-E8F7-873C-9E6E6B9B8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5093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6229DA-9A5B-CBE0-50FC-8D76B428D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FAAF2C4-795C-E8F7-873C-9E6E6B9B8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9997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6229DA-9A5B-CBE0-50FC-8D76B428D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FAAF2C4-795C-E8F7-873C-9E6E6B9B8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6374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36</Words>
  <Application>Microsoft Office PowerPoint</Application>
  <PresentationFormat>寬螢幕</PresentationFormat>
  <Paragraphs>5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微軟正黑體</vt:lpstr>
      <vt:lpstr>Arial</vt:lpstr>
      <vt:lpstr>Calibri</vt:lpstr>
      <vt:lpstr>Calibri Light</vt:lpstr>
      <vt:lpstr>Office 佈景主題</vt:lpstr>
      <vt:lpstr>利用opencv將影片分割圖片（每隔幾幀儲存一張圖片）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利用opencv將影片分割圖片（每隔幾幀儲存一張圖片）</dc:title>
  <dc:creator>明楷 沈</dc:creator>
  <cp:lastModifiedBy>明楷 沈</cp:lastModifiedBy>
  <cp:revision>5</cp:revision>
  <dcterms:created xsi:type="dcterms:W3CDTF">2022-05-10T12:35:23Z</dcterms:created>
  <dcterms:modified xsi:type="dcterms:W3CDTF">2022-05-10T12:41:45Z</dcterms:modified>
</cp:coreProperties>
</file>