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0B2BB0-F042-AFAD-106A-A8BDA76A3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7AE90D-4379-FD66-B70F-56421A7DC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70F2B9-D9F6-98D2-52C9-7C999E8F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C3CB-B9B9-4A89-B96F-8A2B061F8D3E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BF71F4-5266-03B6-48F0-D0129D6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7212DC-76BD-B81A-D4CD-E437EA86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42B5-4AC5-46FE-83C3-7CAEA3101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7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4B67FD-3602-1F49-C8A8-90A39A00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968A5C5-F80A-778F-EA46-A92F88777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B49026-168F-8B45-D550-7F0AE659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C3CB-B9B9-4A89-B96F-8A2B061F8D3E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7D6EF9-AC76-A556-AD2C-57329909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2680F9-DCD5-178F-7E36-156B1A3E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42B5-4AC5-46FE-83C3-7CAEA3101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64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12D12A-9B30-B6B3-D2E5-1E45EC3F6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1EC592-0CA3-0993-B822-2605F8D4E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83B592-7840-1FD0-4A2C-9C0BE75B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C3CB-B9B9-4A89-B96F-8A2B061F8D3E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040961-D080-D831-2871-76757748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4BE8FB-521C-4F31-0A39-640FE482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42B5-4AC5-46FE-83C3-7CAEA3101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66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19F52-A109-6A7D-6E71-041FF8D9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0C38E9-91D4-08D3-DC9D-12DEDF2E1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0BBD6-CFBA-BD4E-2897-397869B8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C3CB-B9B9-4A89-B96F-8A2B061F8D3E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1D9645-D915-835D-95E0-AA0A50CF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44AD21-1F56-7701-C285-A6FB2F75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42B5-4AC5-46FE-83C3-7CAEA3101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07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8CFDC-D6D4-CDD7-2868-B50CD9B4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44D6CA-2644-F362-30A4-FB32BBE5A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19B077-8513-0877-88E8-1D86891E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C3CB-B9B9-4A89-B96F-8A2B061F8D3E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1A3098-C877-6CA5-7D15-7B0C458B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11FC31-814F-0EB6-5518-62118F69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42B5-4AC5-46FE-83C3-7CAEA3101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48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375A8-A883-E38D-EA8C-22EDDB81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CAA8F3-6626-76C3-0B77-4697C8DDC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30DADA-0942-85B9-D7D1-EBA9FB6FA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D43073-F6D4-60B1-8247-5BC98163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C3CB-B9B9-4A89-B96F-8A2B061F8D3E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606E63-A93A-FF84-AF8E-1C81550A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BE467C-0BB3-072A-F069-21DDAE22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42B5-4AC5-46FE-83C3-7CAEA3101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14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49E9C-1664-57DF-2330-BFDED96B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E018A3-B413-9ABA-32AD-CEEBAAB31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B8DAEF-116B-1CA3-C0D2-A1A84B2AF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7BE44C-88D4-9B15-1C97-864BA6393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B65618A-A0B3-F83F-C472-BC0ABF199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3F9164-4BE4-7D98-8BCA-B15E970A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C3CB-B9B9-4A89-B96F-8A2B061F8D3E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53979D8-3013-FA72-6931-2B675B00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A482C0-6813-A009-547C-45543A21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42B5-4AC5-46FE-83C3-7CAEA3101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27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99E0E-0E17-58A6-4D8C-C4518686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5A2DFE8-B8C1-332F-8716-77D0FD1E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C3CB-B9B9-4A89-B96F-8A2B061F8D3E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056AC10-9F02-BCF6-C99F-B1D9E319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D76B3A7-FAD8-145A-E647-53F6B12F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42B5-4AC5-46FE-83C3-7CAEA3101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57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C42BD42-CE18-3D52-CF03-C087C529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C3CB-B9B9-4A89-B96F-8A2B061F8D3E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6AFB8BA-5D6F-2CFC-4568-153DB465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9CE1E8-1F55-A619-0BFF-E5ACDDCB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42B5-4AC5-46FE-83C3-7CAEA3101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89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0287B9-18B0-968D-051B-BE42D844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F34482-C5CC-96F7-A5FC-3BEEDA03C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468F06-F6A8-6FFD-204C-0BF248C7C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6D2808-4072-4985-12B2-3A59203D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C3CB-B9B9-4A89-B96F-8A2B061F8D3E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FA00EE-59CB-E88D-37D1-FA68FC9C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1A6A32-D933-73DA-0259-084E7947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42B5-4AC5-46FE-83C3-7CAEA3101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64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98C3A1-09AF-EFBA-E8C7-FFB1A45E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F9B3AE5-384D-0FF2-93F3-6ACE4C565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A5A6A1-1737-2C88-7906-33ADD12A3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43616E-28D7-9A5C-3819-834CDC36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C3CB-B9B9-4A89-B96F-8A2B061F8D3E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BFF28E-FFF4-B509-6864-9DC58809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3E4477-C74B-1A5C-8A0F-E20AA9A3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42B5-4AC5-46FE-83C3-7CAEA3101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80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913F2DC-B3E7-4D32-1980-4531D9BF2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43CDC8-8D6B-16E9-7977-BACAEE0F1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15814D-8DE2-5330-15D6-AD6227E07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3C3CB-B9B9-4A89-B96F-8A2B061F8D3E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2459A6-8F50-403B-5E02-898FE1CEA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78F5F6-0396-6757-0273-750205C3E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642B5-4AC5-46FE-83C3-7CAEA3101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69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0F5A1-AE49-ADD7-8826-44E9192CB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937072" cy="2387600"/>
          </a:xfrm>
        </p:spPr>
        <p:txBody>
          <a:bodyPr/>
          <a:lstStyle/>
          <a:p>
            <a:r>
              <a:rPr lang="en-US" altLang="zh-TW" b="1" dirty="0" err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Labelimg</a:t>
            </a:r>
            <a:r>
              <a:rPr lang="zh-TW" alt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影像標註工具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48B733-4CB3-3F16-0F72-BB03802B2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資工四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沈明楷</a:t>
            </a:r>
          </a:p>
        </p:txBody>
      </p:sp>
    </p:spTree>
    <p:extLst>
      <p:ext uri="{BB962C8B-B14F-4D97-AF65-F5344CB8AC3E}">
        <p14:creationId xmlns:p14="http://schemas.microsoft.com/office/powerpoint/2010/main" val="251440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F3515-92E0-DB11-16AA-E3E57750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/>
              <a:t>pip</a:t>
            </a:r>
            <a:r>
              <a:rPr lang="zh-TW" altLang="en-US" dirty="0"/>
              <a:t>安裝</a:t>
            </a:r>
            <a:r>
              <a:rPr lang="en-US" altLang="zh-TW" dirty="0" err="1"/>
              <a:t>labelimg</a:t>
            </a:r>
            <a:r>
              <a:rPr lang="zh-TW" altLang="en-US" dirty="0"/>
              <a:t>套件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26A0265-5F20-58EA-10CC-86FDF1B52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8626"/>
            <a:ext cx="5210175" cy="46672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21AE2C9-6A7A-0458-5C0B-D1EEBCF6C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6700"/>
            <a:ext cx="3562350" cy="44767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5B0D5EB-648E-141C-F774-1A4D05934606}"/>
              </a:ext>
            </a:extLst>
          </p:cNvPr>
          <p:cNvSpPr txBox="1"/>
          <p:nvPr/>
        </p:nvSpPr>
        <p:spPr>
          <a:xfrm>
            <a:off x="914400" y="4332303"/>
            <a:ext cx="245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labelimg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908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F3515-92E0-DB11-16AA-E3E57750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C4F2259-C5D0-10C3-950F-96AD6370A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316" y="1750041"/>
            <a:ext cx="9123067" cy="4903649"/>
          </a:xfrm>
        </p:spPr>
      </p:pic>
    </p:spTree>
    <p:extLst>
      <p:ext uri="{BB962C8B-B14F-4D97-AF65-F5344CB8AC3E}">
        <p14:creationId xmlns:p14="http://schemas.microsoft.com/office/powerpoint/2010/main" val="140462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F3515-92E0-DB11-16AA-E3E57750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功能列介紹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CF674CA-8880-B56B-C74E-76CCF79DF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6821" y="1843379"/>
            <a:ext cx="629179" cy="4889033"/>
          </a:xfrm>
        </p:spPr>
      </p:pic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AB4A7065-2367-1BA3-A954-030785D4174E}"/>
              </a:ext>
            </a:extLst>
          </p:cNvPr>
          <p:cNvCxnSpPr/>
          <p:nvPr/>
        </p:nvCxnSpPr>
        <p:spPr>
          <a:xfrm>
            <a:off x="6096000" y="2086252"/>
            <a:ext cx="1849515" cy="4616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538ACB4D-3697-801C-620B-15408FC83579}"/>
              </a:ext>
            </a:extLst>
          </p:cNvPr>
          <p:cNvSpPr txBox="1"/>
          <p:nvPr/>
        </p:nvSpPr>
        <p:spPr>
          <a:xfrm>
            <a:off x="7992861" y="2391034"/>
            <a:ext cx="1802167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打開檔案</a:t>
            </a: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DB3BB948-A334-ADDA-C898-9875B4C099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33329" y="2343705"/>
            <a:ext cx="1633492" cy="452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6861D81-67A7-0CD7-78B2-457E0B8433A7}"/>
              </a:ext>
            </a:extLst>
          </p:cNvPr>
          <p:cNvSpPr txBox="1"/>
          <p:nvPr/>
        </p:nvSpPr>
        <p:spPr>
          <a:xfrm>
            <a:off x="2628926" y="2654423"/>
            <a:ext cx="1802167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打開目錄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8B9CACC-4BCB-FBCA-F4DE-7C6F4D9851AA}"/>
              </a:ext>
            </a:extLst>
          </p:cNvPr>
          <p:cNvCxnSpPr/>
          <p:nvPr/>
        </p:nvCxnSpPr>
        <p:spPr>
          <a:xfrm>
            <a:off x="6095999" y="3282731"/>
            <a:ext cx="1849515" cy="4616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FE83D6BC-6956-C980-B7AE-57C1C1DF6461}"/>
              </a:ext>
            </a:extLst>
          </p:cNvPr>
          <p:cNvCxnSpPr/>
          <p:nvPr/>
        </p:nvCxnSpPr>
        <p:spPr>
          <a:xfrm>
            <a:off x="6072326" y="4139934"/>
            <a:ext cx="1849515" cy="4616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>
            <a:extLst>
              <a:ext uri="{FF2B5EF4-FFF2-40B4-BE49-F238E27FC236}">
                <a16:creationId xmlns:a16="http://schemas.microsoft.com/office/drawing/2014/main" id="{2CDAA6D5-38F1-335E-86F3-46FD74ED2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801" y="4519796"/>
            <a:ext cx="1143000" cy="120967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37398C4D-1644-ED4D-B2CA-E96AD8C550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13"/>
          <a:stretch/>
        </p:blipFill>
        <p:spPr>
          <a:xfrm>
            <a:off x="10635960" y="4515848"/>
            <a:ext cx="1269233" cy="1325563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164D3AE9-CAB5-64CD-2C22-91BC702621B7}"/>
              </a:ext>
            </a:extLst>
          </p:cNvPr>
          <p:cNvSpPr txBox="1"/>
          <p:nvPr/>
        </p:nvSpPr>
        <p:spPr>
          <a:xfrm>
            <a:off x="8842670" y="5885266"/>
            <a:ext cx="1802167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轉成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YOLO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33C6163-A86B-078A-7073-E36FFD3EBC9C}"/>
              </a:ext>
            </a:extLst>
          </p:cNvPr>
          <p:cNvSpPr txBox="1"/>
          <p:nvPr/>
        </p:nvSpPr>
        <p:spPr>
          <a:xfrm>
            <a:off x="10644837" y="5871003"/>
            <a:ext cx="1802167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轉成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</a:p>
        </p:txBody>
      </p: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15DE7425-40DB-D72E-D156-D842F208301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56733" y="3005601"/>
            <a:ext cx="1633492" cy="452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24D2B3F5-1BE0-B88F-9589-A7180CF5974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95031" y="4515848"/>
            <a:ext cx="1633492" cy="452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B667E32-E5B5-9BAC-208F-FDD69EE25304}"/>
              </a:ext>
            </a:extLst>
          </p:cNvPr>
          <p:cNvSpPr txBox="1"/>
          <p:nvPr/>
        </p:nvSpPr>
        <p:spPr>
          <a:xfrm>
            <a:off x="7921841" y="3518936"/>
            <a:ext cx="1802167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下一張照片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D99C469-37AC-04C2-A3D9-16A415031A45}"/>
              </a:ext>
            </a:extLst>
          </p:cNvPr>
          <p:cNvSpPr txBox="1"/>
          <p:nvPr/>
        </p:nvSpPr>
        <p:spPr>
          <a:xfrm>
            <a:off x="2494281" y="3267493"/>
            <a:ext cx="1802167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上一張照片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400FEDCA-9ACD-35AC-B366-7CD2D1383C02}"/>
              </a:ext>
            </a:extLst>
          </p:cNvPr>
          <p:cNvSpPr txBox="1"/>
          <p:nvPr/>
        </p:nvSpPr>
        <p:spPr>
          <a:xfrm>
            <a:off x="7956382" y="4236090"/>
            <a:ext cx="1802167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轉成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03DA661-7487-5F68-5213-450E056BE8C0}"/>
              </a:ext>
            </a:extLst>
          </p:cNvPr>
          <p:cNvSpPr txBox="1"/>
          <p:nvPr/>
        </p:nvSpPr>
        <p:spPr>
          <a:xfrm>
            <a:off x="2628925" y="4757097"/>
            <a:ext cx="1802167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繪製矩形</a:t>
            </a:r>
          </a:p>
        </p:txBody>
      </p:sp>
    </p:spTree>
    <p:extLst>
      <p:ext uri="{BB962C8B-B14F-4D97-AF65-F5344CB8AC3E}">
        <p14:creationId xmlns:p14="http://schemas.microsoft.com/office/powerpoint/2010/main" val="344400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F3515-92E0-DB11-16AA-E3E57750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利用矩形選取火車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840F75-BBD1-E639-8014-7AF2D8318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932"/>
          <a:stretch/>
        </p:blipFill>
        <p:spPr>
          <a:xfrm>
            <a:off x="1440635" y="1784412"/>
            <a:ext cx="9148447" cy="4909349"/>
          </a:xfrm>
        </p:spPr>
      </p:pic>
    </p:spTree>
    <p:extLst>
      <p:ext uri="{BB962C8B-B14F-4D97-AF65-F5344CB8AC3E}">
        <p14:creationId xmlns:p14="http://schemas.microsoft.com/office/powerpoint/2010/main" val="331843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F3515-92E0-DB11-16AA-E3E57750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儲存成</a:t>
            </a:r>
            <a:r>
              <a:rPr lang="en-US" altLang="zh-TW" dirty="0"/>
              <a:t>xml</a:t>
            </a:r>
            <a:r>
              <a:rPr lang="zh-TW" altLang="en-US" dirty="0"/>
              <a:t>檔，右圖為</a:t>
            </a:r>
            <a:r>
              <a:rPr lang="en-US" altLang="zh-TW" dirty="0"/>
              <a:t>xml</a:t>
            </a:r>
            <a:r>
              <a:rPr lang="zh-TW" altLang="en-US" dirty="0"/>
              <a:t>檔之物件座標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7206ED9-FC8E-F785-1095-8EDDD90CF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93" t="5063" r="39692" b="34977"/>
          <a:stretch/>
        </p:blipFill>
        <p:spPr>
          <a:xfrm>
            <a:off x="615978" y="2019675"/>
            <a:ext cx="5793699" cy="344453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78E1931-55CF-A66C-F6AB-C11980ED7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677" y="1824373"/>
            <a:ext cx="5504889" cy="383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5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F3515-92E0-DB11-16AA-E3E57750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儲存成</a:t>
            </a:r>
            <a:r>
              <a:rPr lang="en-US" altLang="zh-TW" dirty="0"/>
              <a:t>yolo</a:t>
            </a:r>
            <a:r>
              <a:rPr lang="zh-TW" altLang="en-US" dirty="0"/>
              <a:t>格式，為命名物件種類</a:t>
            </a:r>
            <a:r>
              <a:rPr lang="en-US" altLang="zh-TW" dirty="0"/>
              <a:t>(class)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B4A1704-9BB7-AAA3-41CE-6CC853A95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261" y="1807870"/>
            <a:ext cx="7179707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D1A4F4E-1DFE-DEC8-48D4-F6C2EF247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983" y="4350382"/>
            <a:ext cx="2847975" cy="15811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D8EC97F-E7C3-F839-524C-AEBA0FD25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983" y="1494639"/>
            <a:ext cx="28956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9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74</Words>
  <Application>Microsoft Office PowerPoint</Application>
  <PresentationFormat>寬螢幕</PresentationFormat>
  <Paragraphs>17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Office 佈景主題</vt:lpstr>
      <vt:lpstr>Labelimg影像標註工具使用</vt:lpstr>
      <vt:lpstr>利用pip安裝labelimg套件</vt:lpstr>
      <vt:lpstr>介面</vt:lpstr>
      <vt:lpstr>功能列介紹</vt:lpstr>
      <vt:lpstr>利用矩形選取火車</vt:lpstr>
      <vt:lpstr>儲存成xml檔，右圖為xml檔之物件座標</vt:lpstr>
      <vt:lpstr>儲存成yolo格式，為命名物件種類(class)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Labelimg使用</dc:title>
  <dc:creator>明楷 沈</dc:creator>
  <cp:lastModifiedBy>明楷 沈</cp:lastModifiedBy>
  <cp:revision>14</cp:revision>
  <dcterms:created xsi:type="dcterms:W3CDTF">2022-05-02T14:26:26Z</dcterms:created>
  <dcterms:modified xsi:type="dcterms:W3CDTF">2022-05-04T14:28:44Z</dcterms:modified>
</cp:coreProperties>
</file>