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ED57C-3BD6-4218-95E9-F8A1ED226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3B1E7B-44DD-42A8-B690-5C92349C9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1CDA9-1816-4F63-8D2B-E5712971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5C38E2-A4FB-4830-A222-5AD66CD6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A658-6B46-49AA-B478-020B1D59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8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676BA-2B9C-4030-B96B-55856765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563DFE-C33E-430C-88C7-DB0162927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19CACA-3905-4249-8E22-D59D288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0A446-18E3-4EE5-AFEC-950AAFD2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3E8CC-5CFF-40C5-9813-A3A1C73A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07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B655A-2094-40BC-957D-FF405FDBD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14B38B-0303-4FD6-9638-6F2461767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2EA918-8A64-47FF-A63F-3B7F410D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006E5A-304A-4C4A-B972-A9503B06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4AF556-E297-4D72-8878-A2A3F309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06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54E94-8C15-4F94-8EAE-D50A372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6DD095-0C9C-4FCA-9697-5E41E72C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1946B1-A5E2-4B93-B29D-818DEA12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0D6C32-F062-4A35-8C97-C0166990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C288E-B64C-4703-B078-B44087AD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3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CE2F-3B05-4E7E-B837-D39A8237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AAE9E8-ABB4-4EAF-AF92-704FB819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87A0D2-BA6F-4FE6-B250-1144F8F7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D5964-6F84-4585-9972-C100F3C7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65B82-6C06-46DB-B424-641E92C5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2745-ADF3-41B0-8FAB-B71C606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64891-D911-46F5-BC35-C99220920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E5BCF6-4212-4510-9D03-4484BA3F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7EB498-2A29-4F4D-87FD-49F89E39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F38AC4-036D-4454-B96C-1C6D9951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553CF2-D417-4233-9742-42496423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7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0A606-9891-4FC0-860A-54BF5750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3AF6B5-FBC6-463C-A65A-CA083312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35BC78-0E54-4530-889F-F3A06DA1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CDD187-11A4-49A5-B3E3-92978D57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9D4A72-C88D-41A4-B080-A3FC9D15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67A833-4130-45A7-A174-32CB981B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8A37FA-9A52-4811-AB10-673F97F8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59ACE6-27C3-43DF-B171-5F256ED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7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90168-2C7D-4557-B121-1BC6C65A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9B988D-20E7-4CC7-8805-B95E0A08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68E383-B26B-4651-B66A-F9E81237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2B3C6B-722D-45FA-8A54-B144730A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5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BB4FF1-E8BB-4257-84B8-7E7075F4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351E03-FE64-40EC-8540-C925C4D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FBC2D2-FFB6-4AA0-A2FC-21F20A4A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87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5AD5-046B-4DCB-B499-2CAE5322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DFD41-2B49-477C-B91E-44F5C839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CA9FD9-F223-4714-BD64-540F69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7D1239-84CC-4330-A2CE-50A76DCF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DB88B3-307B-4440-8096-ADDD54A9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407CF-35D8-4658-939A-DF159718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40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E1018-E6A6-49BA-B2B6-41E5E80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8EE67A-4431-4FB9-AF6F-3950A308E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A6C559-C71D-40F8-B41D-BD374B95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D2FC0E-13E2-4CCF-89E7-D03866E3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720E68-6629-46FC-A227-EB9863D8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9FB2E1-9DC7-4FCE-B9A3-907981DB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4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923BF8-D906-47D5-89E1-997390AB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147AA4-6B2F-44B2-998C-4659571A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781D85-F0A2-4A57-948D-30FF4FF6B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6B92-AC7F-4002-B3D6-A1849FA977D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F61640-9DD8-4D29-BAC7-DD6562AC6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81E8F-E901-43A0-AA3B-A1F339CC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1E4E-2E6B-4536-9AEC-E2F449E8D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5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8056A-3DE8-49BC-8CF1-ED810D5D1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Laravel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AD03DD-C76A-483A-B51F-3CD6E95BD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2022/10/11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沈明楷</a:t>
            </a:r>
          </a:p>
        </p:txBody>
      </p:sp>
    </p:spTree>
    <p:extLst>
      <p:ext uri="{BB962C8B-B14F-4D97-AF65-F5344CB8AC3E}">
        <p14:creationId xmlns:p14="http://schemas.microsoft.com/office/powerpoint/2010/main" val="25889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DB998-4480-4002-B94E-6363DCDD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0C4A2-5F37-4CF3-A1D7-498D238B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523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1EB8E-01AB-48B7-8C7B-AB3AA4B2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composer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8358234-515C-4C8D-8FF6-B2C970850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764" y="1825625"/>
            <a:ext cx="64664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1EB8E-01AB-48B7-8C7B-AB3AA4B2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確認是否安裝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9C6EC9-D573-4FDD-89D3-01F5C339A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248" y="1825625"/>
            <a:ext cx="74575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9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1EB8E-01AB-48B7-8C7B-AB3AA4B2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laravel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0D22A2-A025-4C6E-85E6-466920767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502" y="1825625"/>
            <a:ext cx="75109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1EB8E-01AB-48B7-8C7B-AB3AA4B2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新增專案至</a:t>
            </a:r>
            <a:r>
              <a:rPr lang="en-US" altLang="zh-TW" dirty="0" err="1"/>
              <a:t>htdocs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151DE15-56C7-4513-B0CA-D49E43AD5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918" b="-204"/>
          <a:stretch/>
        </p:blipFill>
        <p:spPr>
          <a:xfrm>
            <a:off x="87610" y="2636668"/>
            <a:ext cx="5770080" cy="24927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C7E3F1-B784-44B2-99C5-074E7123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655" y="2364342"/>
            <a:ext cx="5993304" cy="37290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B1C34F-29FA-4DFD-B6A6-FC24A00FB67D}"/>
              </a:ext>
            </a:extLst>
          </p:cNvPr>
          <p:cNvSpPr/>
          <p:nvPr/>
        </p:nvSpPr>
        <p:spPr>
          <a:xfrm>
            <a:off x="6096000" y="4882718"/>
            <a:ext cx="2035946" cy="124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62EAA3-BDE5-468B-8D09-16F06E279AA5}"/>
              </a:ext>
            </a:extLst>
          </p:cNvPr>
          <p:cNvSpPr/>
          <p:nvPr/>
        </p:nvSpPr>
        <p:spPr>
          <a:xfrm>
            <a:off x="1552113" y="2966621"/>
            <a:ext cx="738326" cy="122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FB046E-8787-4586-8335-FE082F7025B2}"/>
              </a:ext>
            </a:extLst>
          </p:cNvPr>
          <p:cNvSpPr txBox="1"/>
          <p:nvPr/>
        </p:nvSpPr>
        <p:spPr>
          <a:xfrm>
            <a:off x="3142695" y="1939679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紅框為專案名稱，可自行命名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E23FE08A-AB47-4980-8E30-6E3EE80EB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77909" y="2156673"/>
            <a:ext cx="864786" cy="809947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1EB8E-01AB-48B7-8C7B-AB3AA4B2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XAMPP</a:t>
            </a:r>
            <a:r>
              <a:rPr lang="zh-TW" altLang="en-US" dirty="0"/>
              <a:t>並輸入網址</a:t>
            </a:r>
            <a:br>
              <a:rPr lang="en-US" altLang="zh-TW" dirty="0"/>
            </a:b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</a:t>
            </a:r>
            <a:r>
              <a:rPr lang="zh-TW" altLang="en-US" sz="3200" dirty="0">
                <a:solidFill>
                  <a:srgbClr val="FF0000"/>
                </a:solidFill>
              </a:rPr>
              <a:t>專案名稱</a:t>
            </a:r>
            <a:r>
              <a:rPr lang="en-US" altLang="zh-TW" sz="3200" dirty="0"/>
              <a:t>/public/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E148910-4BC6-41ED-9A82-93A84677C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9724" y="1825625"/>
            <a:ext cx="92725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1EB8E-01AB-48B7-8C7B-AB3AA4B2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啟用</a:t>
            </a:r>
            <a:r>
              <a:rPr lang="en-US" altLang="zh-TW"/>
              <a:t>127.0.0.1:8000</a:t>
            </a:r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E208B56-074E-419A-B66F-E4B32FD45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7" y="2079602"/>
            <a:ext cx="6169982" cy="39260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4E36B8-6D05-4426-A5C9-927C178F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12" y="3187084"/>
            <a:ext cx="5817201" cy="25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43</Words>
  <Application>Microsoft Office PowerPoint</Application>
  <PresentationFormat>寬螢幕</PresentationFormat>
  <Paragraphs>10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Laravel安裝</vt:lpstr>
      <vt:lpstr>安裝XAMPP</vt:lpstr>
      <vt:lpstr>安裝composer</vt:lpstr>
      <vt:lpstr>確認是否安裝</vt:lpstr>
      <vt:lpstr>安裝laravel</vt:lpstr>
      <vt:lpstr>新增專案至htdocs</vt:lpstr>
      <vt:lpstr>開啟XAMPP並輸入網址 http://localhost/專案名稱/public/</vt:lpstr>
      <vt:lpstr>啟用127.0.0.1:8000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</dc:creator>
  <cp:lastModifiedBy>Kai</cp:lastModifiedBy>
  <cp:revision>13</cp:revision>
  <dcterms:created xsi:type="dcterms:W3CDTF">2022-10-11T06:27:14Z</dcterms:created>
  <dcterms:modified xsi:type="dcterms:W3CDTF">2022-10-11T09:05:45Z</dcterms:modified>
</cp:coreProperties>
</file>